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notesSlides/notesSlide1.xml" ContentType="application/vnd.openxmlformats-officedocument.presentationml.notesSlide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notesSlides/notesSlide2.xml" ContentType="application/vnd.openxmlformats-officedocument.presentationml.notesSl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3.xml" ContentType="application/vnd.openxmlformats-officedocument.presentationml.notesSlid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notesSlides/notesSlide4.xml" ContentType="application/vnd.openxmlformats-officedocument.presentationml.notesSlid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5.xml" ContentType="application/vnd.openxmlformats-officedocument.presentationml.notesSlide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6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7.xml" ContentType="application/vnd.openxmlformats-officedocument.presentationml.notesSl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notesSlides/notesSlide8.xml" ContentType="application/vnd.openxmlformats-officedocument.presentationml.notesSlid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9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notesSlides/notesSlide10.xml" ContentType="application/vnd.openxmlformats-officedocument.presentationml.notesSlid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notesSlides/notesSlide11.xml" ContentType="application/vnd.openxmlformats-officedocument.presentationml.notesSlide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notesSlides/notesSlide12.xml" ContentType="application/vnd.openxmlformats-officedocument.presentationml.notesSlide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13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14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15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notesSlides/notesSlide16.xml" ContentType="application/vnd.openxmlformats-officedocument.presentationml.notesSlide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notesSlides/notesSlide17.xml" ContentType="application/vnd.openxmlformats-officedocument.presentationml.notesSlid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18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19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21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notesSlides/notesSlide22.xml" ContentType="application/vnd.openxmlformats-officedocument.presentationml.notesSlide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notesSlides/notesSlide23.xml" ContentType="application/vnd.openxmlformats-officedocument.presentationml.notesSlide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93" r:id="rId2"/>
    <p:sldId id="329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294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7" r:id="rId36"/>
    <p:sldId id="330" r:id="rId37"/>
    <p:sldId id="362" r:id="rId38"/>
    <p:sldId id="416" r:id="rId39"/>
    <p:sldId id="398" r:id="rId40"/>
    <p:sldId id="395" r:id="rId41"/>
    <p:sldId id="397" r:id="rId42"/>
    <p:sldId id="396" r:id="rId43"/>
    <p:sldId id="399" r:id="rId44"/>
    <p:sldId id="400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408" r:id="rId53"/>
    <p:sldId id="409" r:id="rId54"/>
    <p:sldId id="410" r:id="rId55"/>
    <p:sldId id="411" r:id="rId56"/>
    <p:sldId id="412" r:id="rId57"/>
    <p:sldId id="413" r:id="rId58"/>
    <p:sldId id="414" r:id="rId59"/>
    <p:sldId id="415" r:id="rId60"/>
    <p:sldId id="257" r:id="rId61"/>
    <p:sldId id="384" r:id="rId62"/>
    <p:sldId id="392" r:id="rId63"/>
    <p:sldId id="391" r:id="rId64"/>
    <p:sldId id="390" r:id="rId65"/>
    <p:sldId id="389" r:id="rId66"/>
    <p:sldId id="388" r:id="rId67"/>
    <p:sldId id="417" r:id="rId68"/>
    <p:sldId id="386" r:id="rId69"/>
  </p:sldIdLst>
  <p:sldSz cx="12192000" cy="6858000"/>
  <p:notesSz cx="6858000" cy="9144000"/>
  <p:custShowLst>
    <p:custShow name="Diaporama personnalisé 1" id="0">
      <p:sldLst>
        <p:sld r:id="rId2"/>
        <p:sld r:id="rId28"/>
        <p:sld r:id="rId38"/>
        <p:sld r:id="rId61"/>
      </p:sldLst>
    </p:custShow>
    <p:custShow name="Copie de Diaporama personnalisé 1" id="1">
      <p:sldLst>
        <p:sld r:id="rId2"/>
        <p:sld r:id="rId28"/>
        <p:sld r:id="rId38"/>
        <p:sld r:id="rId61"/>
      </p:sldLst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0" autoAdjust="0"/>
    <p:restoredTop sz="96356" autoAdjust="0"/>
  </p:normalViewPr>
  <p:slideViewPr>
    <p:cSldViewPr snapToGrid="0">
      <p:cViewPr varScale="1">
        <p:scale>
          <a:sx n="99" d="100"/>
          <a:sy n="99" d="100"/>
        </p:scale>
        <p:origin x="5970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9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BADB6-A5C7-41B5-B121-B5A0E13F0830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B3D43-F593-4F3F-BC22-1208BCE4A26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4771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794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E99E4-C554-0965-22AA-6A4B63F69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946BF7-D47C-4E71-C079-BF34DEFEB1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BF9282-A12E-9269-E849-FE7E15028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E5A3A1-3569-2FC7-FD8C-787F47D97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147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9D5DC-54D1-1FAB-E9FF-05FB8AD0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078F97-89CC-0ACB-A347-7EFCD9F40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916082-EA19-2170-3F97-570D74E57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6F1DA2-5CA5-FE54-90EB-699AE292C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201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20889-8EC8-08C3-0CDE-8231DF7B8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A52EC4B-4103-CB52-2C6F-457F00210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1ACC1E-0167-D5CB-8745-A258897BE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72EBB2-FFD0-099A-6DAB-F2C1711B47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407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9D69E-2CDA-9D48-A02E-78AE52647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38555A-FD48-E266-1D69-3750811B2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603EFD-6E82-CC09-1748-D5BE618EB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E619DF-557A-9A34-DF44-4E0EB8668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499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DC345-F9ED-1276-7ACD-999BFF4FB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369C0C-3BD3-73A9-ABD1-158E1D4D3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1C43CDF-2739-924D-73FF-DFB0FE105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C892A6-DD8C-FD87-1501-D1D6D8ED0C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502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6A6AF-035E-9C98-F1E0-827228FF8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053E22-F421-FE84-FDE4-22EDF69E5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DB6BBE-AB2D-DE66-6C12-F098D1497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4E735-A8DB-8706-2FF3-3CDDC7D4CE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190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3FE58-5F16-A1E9-E7EA-9195F60A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21BA85-EF04-4824-DEFE-CF9014516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AEBE9A-A870-74B6-A026-FB47AAFF0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1E88B0-388F-087D-B952-ABAC42608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395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F1F91-B6D1-54CC-47E0-FEDF38E7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66E74C-738B-4815-1813-C2F984A62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02F9D9-0CB9-7563-6B94-E580CBF47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582612-DECE-2577-5AC8-FE9303EC6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947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2632B-EF99-46E7-0029-B8A1CBAC7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2E47DC-5466-1A8B-46E8-0F90FE412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20237C-81A9-10F8-56E3-520649033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3EBDB5-B85F-FC32-41F5-BEB644377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208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EE052-FD3A-5D31-807D-080B55FEE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C0141E-9C21-82EC-BF5D-E7588DA950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D57D2B-F154-EEAC-4DF0-2D6EAA0E1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5DD2EE-806F-1522-1AB5-9DBCDFDE9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166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E90B1-FAE2-3634-AAFD-0F585ED19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6B3DE2-88D1-6B3F-9A6C-D5101C9DD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29F336-BF12-1518-C1D1-09F3409C1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75AB16-DF11-168B-024E-72A5C713C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673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E505D-B8CB-41C4-F01F-86976CFE1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FBA1203-7643-6CF3-D2CB-585BC8C33D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AA3205-0525-97EF-DFCD-D568E2901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C59DA6-02A5-495F-1A01-547415A87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596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4BABC-D07B-B8CE-3580-82B3E759F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00521D-1155-459C-16C1-1C1ACEC7A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4F2DEC-8AB2-ED69-3482-C0DFEE8DE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C42DC8-B5C9-2BE8-C4A6-92CE738D6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359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124B5-346E-73AE-A79C-9CD94F5BC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692A6C-A043-6C20-4A55-3ACE975EC6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21BBD69-563A-FFFF-686E-CE8AA90DD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AADF4F-67AC-88A9-7EA3-DB7CD2CED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325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225E-75CF-786A-CDA0-693071C1D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945037-1F77-543D-97BF-6598558A2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B05429-A5FE-0002-61A6-CED01101B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EF4352-2B5C-E393-2842-628C162053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224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E4DBE-38C5-6926-376A-2EF978370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29342D-345A-ED6C-0726-74368C5E8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9166D-D5BF-E6DF-9C84-5C3891549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92C400-0FF3-B466-C6C0-FBA2BEAE1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216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B1FF6-E70F-5A50-A705-84F5DB981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D00573-63B7-27E5-5255-6146956C3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49A149-FDE8-0F55-A47E-9781715D1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C5B890-0776-33F5-74FE-397559BDAD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617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A596A-CB9B-F261-6F3C-54AD61D96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B593C2-4B01-B0A3-92EF-7E83C16C8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CD48FA-B6B1-7596-7409-DEE3153BB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519CD8-C3B7-AE95-C606-BA43029787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786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5EAAF-EEBD-B37A-BC67-BF9DC3498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96B6439-EAD1-0DE7-CA5E-F2DC5C0BA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E6D2A8-8E32-7EBE-777B-670B2D68B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205980-10BA-1ACC-582E-60D9578D39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4459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826D1-59CC-0BA2-1908-EC23A4819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7297CA-C6F4-E7CE-6F83-3020E8FB7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E6BD33-0E66-EA20-7208-8AA674A15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A23713-519A-42E6-B0AB-46296E047D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561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EB9AF-4B6C-C825-D8FA-46C405D61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E00644-FD2C-926B-DDC1-DF934CC42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6E3440-B50C-B9B2-D90D-508327F66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E1B643-04B9-7763-F72F-8D151C365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823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816CF-2B5A-E476-4EF4-ACC4DB3C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E9A56A-85CD-2A79-C09C-2C6FB3340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21EFB4-82AD-76CC-8DDB-C651E6A9E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7B427-648F-3102-D819-E62BD228B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1D2F-AFF4-4234-A2A6-BDB14680FDB1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5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06F2E-40CD-63C9-6BFB-75C42E624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DBB0B3B-03CA-1436-01EA-4C225207B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66D753-A931-E88B-C915-6597FDD6E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6E2571-4D95-AB03-4111-CFF82CCF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1F2A78-6B38-EBCE-9B47-FE95E37A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28680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F9A54E-8362-F330-5D84-53977B80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415BD6-DC75-1B73-DC30-44CB6562C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545803-22E1-BD2A-AD6F-F1DDBB667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8F32CE-770A-5AEB-DDE7-32CA7752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ECB609-C0D4-1D61-F075-2CB35FEA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09627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6B560-F953-64D1-ADC4-7ABAE4D4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71509A-7568-9884-32F5-BA119BF88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B25531-8287-F7AF-E5F9-F359E2F79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396105-62D0-1E5A-83FD-8413E5DC2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8DCF57-E52E-4659-3542-031502F70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1089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D519AD-A935-1361-9CAA-F900D060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ABB828-FD9C-41E7-D854-CD90335AB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394A6C-965A-8C7D-2B4C-B22F2227D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90D334-2E45-89FF-0CBD-EA3CB6BB2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29DF46-0CDD-21B1-F2E3-D8890EAE9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024262-AD32-EB02-5EE7-71371AFE1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5776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3DB98-685E-4F54-0B4D-9C4C6F87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318F91-A899-5110-135C-6A47D3C07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21AD85-B0C6-A636-E00E-57EA9741E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46A912F-C7BA-B79B-9FDD-DD2D291E74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0C936E2-2773-38E4-2DBD-8679261DE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847A457-514F-C91B-7F74-6DBE0DC3E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06A17E4-82CA-3E7E-561C-12ECAEA8D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74BC734-726D-0838-F3E8-4281539A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2357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BBA48-8D04-AD94-BBE6-50CCCA59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543E80-9057-7A1A-74ED-DDC89AEF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C51F6E-2414-F9D4-1B91-49EA5281A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EF6DAE-608C-031F-72F2-04649167D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7985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37D72B1-7FA8-0EFC-37CE-1DF4165A7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BC3E109-46B3-E6E2-331E-65A6960B6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48462E-37A7-0624-F4BF-AA9809059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982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C643D-3243-FFA7-52CE-088B4339C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1C9A18-ED86-D113-E9B4-2CE7855D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203371-8A0E-0144-D706-104C5F9A8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81064C-64C8-B087-C82A-D8F0EEB4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707F13-32E1-7941-0725-BC3029D2E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958076-8CB5-68F5-6EB1-27DE17441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4894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9F031-6A94-628F-ABB8-5E92EE5BF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FFB0867-4572-4B73-629B-A31B0C156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E515E7-C83D-8B70-1F34-90B7DE44D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FEFEBC-95CD-A660-5A24-82E85CCB0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01ADB0-DEDE-389B-4B9B-B0B326970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B7A4FA-87EA-5222-3097-E9FBA9D4A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1652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C043E-1A16-AE36-AFB4-CCB5B39DB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2F0755-A62F-E26F-87EE-6F5FD60A0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F4D7CE-C982-A79C-7511-93B66D6C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3ABBCA-A4A6-79E9-CFBC-49939458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B36B71-1A9E-96E5-8EF3-9CC99CE6F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8218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700CB9F-4DFB-357B-B22B-877BD7940B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4E849FA-750B-8620-2F24-6C4D7EBDC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BE9DB8-5CA1-9C53-4C71-22639A3F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0B7E99-2B26-B04F-FCE3-52C12827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3CAC92-E6E8-8204-1B02-6E5909D6D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0723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A5E2D0-C0E7-8051-6CB1-5248C9DA1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D001D7-BB44-3BA7-7BA4-4EE28A927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3E3067-5B68-5FB7-DFB7-DE31AE6AD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15552D-FB7B-4A51-B5EC-0EE13DC376D7}" type="datetimeFigureOut">
              <a:rPr lang="fr-CH" smtClean="0"/>
              <a:t>21.08.2026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9F2D2D-8583-8923-167A-8EBD2BEFB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187151-D2AC-967E-4FB7-7379C3ED0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0A101D-2263-40FA-A5C0-F732C5F8288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4269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18.xml"/><Relationship Id="rId3" Type="http://schemas.openxmlformats.org/officeDocument/2006/relationships/tags" Target="../tags/tag3.xml"/><Relationship Id="rId21" Type="http://schemas.openxmlformats.org/officeDocument/2006/relationships/slide" Target="slide24.xml"/><Relationship Id="rId34" Type="http://schemas.openxmlformats.org/officeDocument/2006/relationships/image" Target="../media/image3.png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slide" Target="slide27.xml"/><Relationship Id="rId2" Type="http://schemas.openxmlformats.org/officeDocument/2006/relationships/tags" Target="../tags/tag2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6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7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9.xml"/><Relationship Id="rId36" Type="http://schemas.openxmlformats.org/officeDocument/2006/relationships/image" Target="../media/image4.png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14.xml"/><Relationship Id="rId4" Type="http://schemas.openxmlformats.org/officeDocument/2006/relationships/tags" Target="../tags/tag4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20.xml"/><Relationship Id="rId30" Type="http://schemas.openxmlformats.org/officeDocument/2006/relationships/slide" Target="slide15.xml"/><Relationship Id="rId35" Type="http://schemas.openxmlformats.org/officeDocument/2006/relationships/slide" Target="slide37.xml"/><Relationship Id="rId8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10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1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6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11" Type="http://schemas.openxmlformats.org/officeDocument/2006/relationships/slide" Target="slide12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38.xml"/><Relationship Id="rId10" Type="http://schemas.openxmlformats.org/officeDocument/2006/relationships/slide" Target="slide4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8.xml"/><Relationship Id="rId9" Type="http://schemas.openxmlformats.org/officeDocument/2006/relationships/slide" Target="slide26.xml"/><Relationship Id="rId14" Type="http://schemas.openxmlformats.org/officeDocument/2006/relationships/slide" Target="slide5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10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1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10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11" Type="http://schemas.openxmlformats.org/officeDocument/2006/relationships/slide" Target="slide12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39.xml"/><Relationship Id="rId10" Type="http://schemas.openxmlformats.org/officeDocument/2006/relationships/slide" Target="slide4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12.xml"/><Relationship Id="rId9" Type="http://schemas.openxmlformats.org/officeDocument/2006/relationships/slide" Target="slide26.xml"/><Relationship Id="rId14" Type="http://schemas.openxmlformats.org/officeDocument/2006/relationships/slide" Target="slide5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2.xml"/><Relationship Id="rId3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slide" Target="slide10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1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14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11" Type="http://schemas.openxmlformats.org/officeDocument/2006/relationships/slide" Target="slide12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0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16.xml"/><Relationship Id="rId9" Type="http://schemas.openxmlformats.org/officeDocument/2006/relationships/slide" Target="slide2.xml"/><Relationship Id="rId14" Type="http://schemas.openxmlformats.org/officeDocument/2006/relationships/slide" Target="slide5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18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17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1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20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22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2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24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18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image" Target="../media/image5.png"/><Relationship Id="rId2" Type="http://schemas.openxmlformats.org/officeDocument/2006/relationships/tags" Target="../tags/tag26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6.xml"/><Relationship Id="rId1" Type="http://schemas.openxmlformats.org/officeDocument/2006/relationships/tags" Target="../tags/tag25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9.xml"/><Relationship Id="rId36" Type="http://schemas.openxmlformats.org/officeDocument/2006/relationships/slide" Target="slide43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14.xml"/><Relationship Id="rId4" Type="http://schemas.openxmlformats.org/officeDocument/2006/relationships/tags" Target="../tags/tag28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20.xml"/><Relationship Id="rId30" Type="http://schemas.openxmlformats.org/officeDocument/2006/relationships/slide" Target="slide15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30.xml"/><Relationship Id="rId16" Type="http://schemas.openxmlformats.org/officeDocument/2006/relationships/slide" Target="slide6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29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4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32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3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34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33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6.xml"/><Relationship Id="rId36" Type="http://schemas.openxmlformats.org/officeDocument/2006/relationships/slide" Target="slide45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36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38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37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6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40.xml"/><Relationship Id="rId9" Type="http://schemas.openxmlformats.org/officeDocument/2006/relationships/slide" Target="slide2.xml"/><Relationship Id="rId14" Type="http://schemas.openxmlformats.org/officeDocument/2006/relationships/slide" Target="slide5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39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slide" Target="slide10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42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41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7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44.xml"/><Relationship Id="rId9" Type="http://schemas.openxmlformats.org/officeDocument/2006/relationships/slide" Target="slide2.xml"/><Relationship Id="rId14" Type="http://schemas.openxmlformats.org/officeDocument/2006/relationships/slide" Target="slide5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slide" Target="slide10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1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46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45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8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48.xml"/><Relationship Id="rId9" Type="http://schemas.openxmlformats.org/officeDocument/2006/relationships/slide" Target="slide2.xml"/><Relationship Id="rId14" Type="http://schemas.openxmlformats.org/officeDocument/2006/relationships/slide" Target="slide5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47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50.xml"/><Relationship Id="rId16" Type="http://schemas.openxmlformats.org/officeDocument/2006/relationships/slide" Target="slide6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49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49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52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51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18.xml"/><Relationship Id="rId3" Type="http://schemas.openxmlformats.org/officeDocument/2006/relationships/tags" Target="../tags/tag55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image" Target="../media/image5.png"/><Relationship Id="rId2" Type="http://schemas.openxmlformats.org/officeDocument/2006/relationships/tags" Target="../tags/tag54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6.xml"/><Relationship Id="rId1" Type="http://schemas.openxmlformats.org/officeDocument/2006/relationships/tags" Target="../tags/tag53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9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56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20.xml"/><Relationship Id="rId30" Type="http://schemas.openxmlformats.org/officeDocument/2006/relationships/slide" Target="slide15.xml"/><Relationship Id="rId35" Type="http://schemas.openxmlformats.org/officeDocument/2006/relationships/image" Target="../media/image3.png"/><Relationship Id="rId8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18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image" Target="../media/image5.png"/><Relationship Id="rId2" Type="http://schemas.openxmlformats.org/officeDocument/2006/relationships/tags" Target="../tags/tag58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6.xml"/><Relationship Id="rId1" Type="http://schemas.openxmlformats.org/officeDocument/2006/relationships/tags" Target="../tags/tag57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9.xml"/><Relationship Id="rId36" Type="http://schemas.openxmlformats.org/officeDocument/2006/relationships/slide" Target="slide50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60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20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59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18.xml"/><Relationship Id="rId3" Type="http://schemas.openxmlformats.org/officeDocument/2006/relationships/tags" Target="../tags/tag63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image" Target="../media/image5.png"/><Relationship Id="rId2" Type="http://schemas.openxmlformats.org/officeDocument/2006/relationships/tags" Target="../tags/tag62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61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9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64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20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66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65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51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68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67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image" Target="../media/image5.png"/><Relationship Id="rId2" Type="http://schemas.openxmlformats.org/officeDocument/2006/relationships/tags" Target="../tags/tag70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69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6.xml"/><Relationship Id="rId36" Type="http://schemas.openxmlformats.org/officeDocument/2006/relationships/slide" Target="slide52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72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71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18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image" Target="../media/image5.png"/><Relationship Id="rId2" Type="http://schemas.openxmlformats.org/officeDocument/2006/relationships/tags" Target="../tags/tag74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73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6.xml"/><Relationship Id="rId36" Type="http://schemas.openxmlformats.org/officeDocument/2006/relationships/slide" Target="slide53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76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20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75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18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21.xml"/><Relationship Id="rId33" Type="http://schemas.openxmlformats.org/officeDocument/2006/relationships/image" Target="../media/image5.png"/><Relationship Id="rId2" Type="http://schemas.openxmlformats.org/officeDocument/2006/relationships/tags" Target="../tags/tag78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77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6.xml"/><Relationship Id="rId36" Type="http://schemas.openxmlformats.org/officeDocument/2006/relationships/slide" Target="slide54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80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79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82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81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9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17.xml"/><Relationship Id="rId28" Type="http://schemas.openxmlformats.org/officeDocument/2006/relationships/slide" Target="slide16.xml"/><Relationship Id="rId36" Type="http://schemas.openxmlformats.org/officeDocument/2006/relationships/slide" Target="slide55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84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22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83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21" Type="http://schemas.openxmlformats.org/officeDocument/2006/relationships/slide" Target="slide24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86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85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57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88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87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90.xml"/><Relationship Id="rId16" Type="http://schemas.openxmlformats.org/officeDocument/2006/relationships/slide" Target="slide6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89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59.xml"/><Relationship Id="rId10" Type="http://schemas.openxmlformats.org/officeDocument/2006/relationships/slide" Target="slide26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92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91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3" Type="http://schemas.openxmlformats.org/officeDocument/2006/relationships/tags" Target="../tags/tag95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94.xml"/><Relationship Id="rId16" Type="http://schemas.openxmlformats.org/officeDocument/2006/relationships/slide" Target="slide6.xml"/><Relationship Id="rId20" Type="http://schemas.openxmlformats.org/officeDocument/2006/relationships/slide" Target="slide25.xml"/><Relationship Id="rId29" Type="http://schemas.openxmlformats.org/officeDocument/2006/relationships/slide" Target="slide15.xml"/><Relationship Id="rId1" Type="http://schemas.openxmlformats.org/officeDocument/2006/relationships/tags" Target="../tags/tag93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96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slide" Target="slide11.xml"/><Relationship Id="rId18" Type="http://schemas.openxmlformats.org/officeDocument/2006/relationships/slide" Target="slide23.xml"/><Relationship Id="rId26" Type="http://schemas.openxmlformats.org/officeDocument/2006/relationships/slide" Target="slide20.xml"/><Relationship Id="rId3" Type="http://schemas.openxmlformats.org/officeDocument/2006/relationships/tags" Target="../tags/tag99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98.xml"/><Relationship Id="rId16" Type="http://schemas.openxmlformats.org/officeDocument/2006/relationships/slide" Target="slide6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97.xml"/><Relationship Id="rId6" Type="http://schemas.openxmlformats.org/officeDocument/2006/relationships/image" Target="../media/image1.png"/><Relationship Id="rId11" Type="http://schemas.openxmlformats.org/officeDocument/2006/relationships/slide" Target="slide4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5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10" Type="http://schemas.openxmlformats.org/officeDocument/2006/relationships/slide" Target="slide26.xml"/><Relationship Id="rId19" Type="http://schemas.openxmlformats.org/officeDocument/2006/relationships/slide" Target="slide8.xml"/><Relationship Id="rId31" Type="http://schemas.openxmlformats.org/officeDocument/2006/relationships/slide" Target="slide7.xml"/><Relationship Id="rId4" Type="http://schemas.openxmlformats.org/officeDocument/2006/relationships/tags" Target="../tags/tag100.xml"/><Relationship Id="rId9" Type="http://schemas.openxmlformats.org/officeDocument/2006/relationships/slide" Target="slide2.xml"/><Relationship Id="rId14" Type="http://schemas.openxmlformats.org/officeDocument/2006/relationships/slide" Target="slide10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slide" Target="slide10.xml"/><Relationship Id="rId18" Type="http://schemas.openxmlformats.org/officeDocument/2006/relationships/slide" Target="slide8.xml"/><Relationship Id="rId26" Type="http://schemas.openxmlformats.org/officeDocument/2006/relationships/slide" Target="slide20.xml"/><Relationship Id="rId21" Type="http://schemas.openxmlformats.org/officeDocument/2006/relationships/slide" Target="slide22.xml"/><Relationship Id="rId34" Type="http://schemas.openxmlformats.org/officeDocument/2006/relationships/slide" Target="slide27.xml"/><Relationship Id="rId7" Type="http://schemas.openxmlformats.org/officeDocument/2006/relationships/image" Target="../media/image2.png"/><Relationship Id="rId12" Type="http://schemas.openxmlformats.org/officeDocument/2006/relationships/slide" Target="slide11.xml"/><Relationship Id="rId17" Type="http://schemas.openxmlformats.org/officeDocument/2006/relationships/slide" Target="slide23.xml"/><Relationship Id="rId25" Type="http://schemas.openxmlformats.org/officeDocument/2006/relationships/slide" Target="slide18.xml"/><Relationship Id="rId33" Type="http://schemas.openxmlformats.org/officeDocument/2006/relationships/image" Target="../media/image5.png"/><Relationship Id="rId2" Type="http://schemas.openxmlformats.org/officeDocument/2006/relationships/tags" Target="../tags/tag102.xml"/><Relationship Id="rId16" Type="http://schemas.openxmlformats.org/officeDocument/2006/relationships/slide" Target="slide13.xml"/><Relationship Id="rId20" Type="http://schemas.openxmlformats.org/officeDocument/2006/relationships/slide" Target="slide24.xml"/><Relationship Id="rId29" Type="http://schemas.openxmlformats.org/officeDocument/2006/relationships/slide" Target="slide15.xml"/><Relationship Id="rId1" Type="http://schemas.openxmlformats.org/officeDocument/2006/relationships/tags" Target="../tags/tag101.xml"/><Relationship Id="rId6" Type="http://schemas.openxmlformats.org/officeDocument/2006/relationships/image" Target="../media/image1.png"/><Relationship Id="rId11" Type="http://schemas.openxmlformats.org/officeDocument/2006/relationships/slide" Target="slide12.xml"/><Relationship Id="rId24" Type="http://schemas.openxmlformats.org/officeDocument/2006/relationships/slide" Target="slide21.xml"/><Relationship Id="rId32" Type="http://schemas.openxmlformats.org/officeDocument/2006/relationships/slide" Target="slide1.xml"/><Relationship Id="rId37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23" Type="http://schemas.openxmlformats.org/officeDocument/2006/relationships/slide" Target="slide9.xml"/><Relationship Id="rId28" Type="http://schemas.openxmlformats.org/officeDocument/2006/relationships/slide" Target="slide16.xml"/><Relationship Id="rId36" Type="http://schemas.openxmlformats.org/officeDocument/2006/relationships/slide" Target="slide58.xml"/><Relationship Id="rId10" Type="http://schemas.openxmlformats.org/officeDocument/2006/relationships/slide" Target="slide4.xml"/><Relationship Id="rId19" Type="http://schemas.openxmlformats.org/officeDocument/2006/relationships/slide" Target="slide25.xml"/><Relationship Id="rId31" Type="http://schemas.openxmlformats.org/officeDocument/2006/relationships/slide" Target="slide7.xml"/><Relationship Id="rId4" Type="http://schemas.openxmlformats.org/officeDocument/2006/relationships/tags" Target="../tags/tag104.xml"/><Relationship Id="rId9" Type="http://schemas.openxmlformats.org/officeDocument/2006/relationships/slide" Target="slide2.xml"/><Relationship Id="rId14" Type="http://schemas.openxmlformats.org/officeDocument/2006/relationships/slide" Target="slide5.xml"/><Relationship Id="rId22" Type="http://schemas.openxmlformats.org/officeDocument/2006/relationships/slide" Target="slide17.xml"/><Relationship Id="rId27" Type="http://schemas.openxmlformats.org/officeDocument/2006/relationships/slide" Target="slide19.xml"/><Relationship Id="rId30" Type="http://schemas.openxmlformats.org/officeDocument/2006/relationships/slide" Target="slide14.xml"/><Relationship Id="rId35" Type="http://schemas.openxmlformats.org/officeDocument/2006/relationships/image" Target="../media/image3.png"/><Relationship Id="rId8" Type="http://schemas.openxmlformats.org/officeDocument/2006/relationships/slide" Target="slide3.xml"/><Relationship Id="rId3" Type="http://schemas.openxmlformats.org/officeDocument/2006/relationships/tags" Target="../tags/tag10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slide" Target="slide28.xml"/><Relationship Id="rId18" Type="http://schemas.openxmlformats.org/officeDocument/2006/relationships/slide" Target="slide34.xml"/><Relationship Id="rId3" Type="http://schemas.openxmlformats.org/officeDocument/2006/relationships/tags" Target="../tags/tag107.xml"/><Relationship Id="rId21" Type="http://schemas.openxmlformats.org/officeDocument/2006/relationships/slide" Target="slide60.xml"/><Relationship Id="rId7" Type="http://schemas.openxmlformats.org/officeDocument/2006/relationships/slideLayout" Target="../slideLayouts/slideLayout7.xml"/><Relationship Id="rId12" Type="http://schemas.openxmlformats.org/officeDocument/2006/relationships/slide" Target="slide30.xml"/><Relationship Id="rId17" Type="http://schemas.openxmlformats.org/officeDocument/2006/relationships/slide" Target="slide35.xml"/><Relationship Id="rId2" Type="http://schemas.openxmlformats.org/officeDocument/2006/relationships/tags" Target="../tags/tag106.xml"/><Relationship Id="rId16" Type="http://schemas.openxmlformats.org/officeDocument/2006/relationships/slide" Target="slide36.xml"/><Relationship Id="rId20" Type="http://schemas.openxmlformats.org/officeDocument/2006/relationships/image" Target="../media/image8.png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slide" Target="slide29.xml"/><Relationship Id="rId5" Type="http://schemas.openxmlformats.org/officeDocument/2006/relationships/tags" Target="../tags/tag109.xml"/><Relationship Id="rId15" Type="http://schemas.openxmlformats.org/officeDocument/2006/relationships/slide" Target="slide33.xml"/><Relationship Id="rId10" Type="http://schemas.openxmlformats.org/officeDocument/2006/relationships/slide" Target="slide32.xml"/><Relationship Id="rId19" Type="http://schemas.openxmlformats.org/officeDocument/2006/relationships/slide" Target="slide1.xml"/><Relationship Id="rId4" Type="http://schemas.openxmlformats.org/officeDocument/2006/relationships/tags" Target="../tags/tag108.xml"/><Relationship Id="rId9" Type="http://schemas.openxmlformats.org/officeDocument/2006/relationships/image" Target="../media/image7.png"/><Relationship Id="rId14" Type="http://schemas.openxmlformats.org/officeDocument/2006/relationships/slide" Target="slide31.xml"/><Relationship Id="rId22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6.xml"/><Relationship Id="rId18" Type="http://schemas.openxmlformats.org/officeDocument/2006/relationships/slide" Target="slide1.xml"/><Relationship Id="rId3" Type="http://schemas.openxmlformats.org/officeDocument/2006/relationships/tags" Target="../tags/tag113.xml"/><Relationship Id="rId21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slide" Target="slide33.xml"/><Relationship Id="rId17" Type="http://schemas.openxmlformats.org/officeDocument/2006/relationships/image" Target="../media/image5.png"/><Relationship Id="rId2" Type="http://schemas.openxmlformats.org/officeDocument/2006/relationships/tags" Target="../tags/tag112.xml"/><Relationship Id="rId16" Type="http://schemas.openxmlformats.org/officeDocument/2006/relationships/slide" Target="slide27.xml"/><Relationship Id="rId20" Type="http://schemas.openxmlformats.org/officeDocument/2006/relationships/slide" Target="slide61.xml"/><Relationship Id="rId1" Type="http://schemas.openxmlformats.org/officeDocument/2006/relationships/tags" Target="../tags/tag111.xml"/><Relationship Id="rId6" Type="http://schemas.openxmlformats.org/officeDocument/2006/relationships/image" Target="../media/image1.png"/><Relationship Id="rId11" Type="http://schemas.openxmlformats.org/officeDocument/2006/relationships/slide" Target="slide3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4.xml"/><Relationship Id="rId10" Type="http://schemas.openxmlformats.org/officeDocument/2006/relationships/slide" Target="slide30.xml"/><Relationship Id="rId19" Type="http://schemas.openxmlformats.org/officeDocument/2006/relationships/image" Target="../media/image8.png"/><Relationship Id="rId4" Type="http://schemas.openxmlformats.org/officeDocument/2006/relationships/tags" Target="../tags/tag114.xml"/><Relationship Id="rId9" Type="http://schemas.openxmlformats.org/officeDocument/2006/relationships/slide" Target="slide29.xml"/><Relationship Id="rId14" Type="http://schemas.openxmlformats.org/officeDocument/2006/relationships/slide" Target="slide3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6.xml"/><Relationship Id="rId18" Type="http://schemas.openxmlformats.org/officeDocument/2006/relationships/slide" Target="slide1.xml"/><Relationship Id="rId3" Type="http://schemas.openxmlformats.org/officeDocument/2006/relationships/tags" Target="../tags/tag117.xml"/><Relationship Id="rId21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slide" Target="slide33.xml"/><Relationship Id="rId17" Type="http://schemas.openxmlformats.org/officeDocument/2006/relationships/image" Target="../media/image5.png"/><Relationship Id="rId2" Type="http://schemas.openxmlformats.org/officeDocument/2006/relationships/tags" Target="../tags/tag116.xml"/><Relationship Id="rId16" Type="http://schemas.openxmlformats.org/officeDocument/2006/relationships/slide" Target="slide27.xml"/><Relationship Id="rId20" Type="http://schemas.openxmlformats.org/officeDocument/2006/relationships/slide" Target="slide62.xml"/><Relationship Id="rId1" Type="http://schemas.openxmlformats.org/officeDocument/2006/relationships/tags" Target="../tags/tag115.xml"/><Relationship Id="rId6" Type="http://schemas.openxmlformats.org/officeDocument/2006/relationships/image" Target="../media/image1.png"/><Relationship Id="rId11" Type="http://schemas.openxmlformats.org/officeDocument/2006/relationships/slide" Target="slide3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4.xml"/><Relationship Id="rId10" Type="http://schemas.openxmlformats.org/officeDocument/2006/relationships/slide" Target="slide28.xml"/><Relationship Id="rId19" Type="http://schemas.openxmlformats.org/officeDocument/2006/relationships/image" Target="../media/image8.png"/><Relationship Id="rId4" Type="http://schemas.openxmlformats.org/officeDocument/2006/relationships/tags" Target="../tags/tag118.xml"/><Relationship Id="rId9" Type="http://schemas.openxmlformats.org/officeDocument/2006/relationships/slide" Target="slide30.xml"/><Relationship Id="rId14" Type="http://schemas.openxmlformats.org/officeDocument/2006/relationships/slide" Target="slide3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6.xml"/><Relationship Id="rId18" Type="http://schemas.openxmlformats.org/officeDocument/2006/relationships/slide" Target="slide1.xml"/><Relationship Id="rId3" Type="http://schemas.openxmlformats.org/officeDocument/2006/relationships/tags" Target="../tags/tag121.xml"/><Relationship Id="rId21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slide" Target="slide33.xml"/><Relationship Id="rId17" Type="http://schemas.openxmlformats.org/officeDocument/2006/relationships/image" Target="../media/image5.png"/><Relationship Id="rId2" Type="http://schemas.openxmlformats.org/officeDocument/2006/relationships/tags" Target="../tags/tag120.xml"/><Relationship Id="rId16" Type="http://schemas.openxmlformats.org/officeDocument/2006/relationships/slide" Target="slide27.xml"/><Relationship Id="rId20" Type="http://schemas.openxmlformats.org/officeDocument/2006/relationships/slide" Target="slide63.xml"/><Relationship Id="rId1" Type="http://schemas.openxmlformats.org/officeDocument/2006/relationships/tags" Target="../tags/tag119.xml"/><Relationship Id="rId6" Type="http://schemas.openxmlformats.org/officeDocument/2006/relationships/image" Target="../media/image1.png"/><Relationship Id="rId11" Type="http://schemas.openxmlformats.org/officeDocument/2006/relationships/slide" Target="slide3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4.xml"/><Relationship Id="rId10" Type="http://schemas.openxmlformats.org/officeDocument/2006/relationships/slide" Target="slide28.xml"/><Relationship Id="rId19" Type="http://schemas.openxmlformats.org/officeDocument/2006/relationships/image" Target="../media/image8.png"/><Relationship Id="rId4" Type="http://schemas.openxmlformats.org/officeDocument/2006/relationships/tags" Target="../tags/tag122.xml"/><Relationship Id="rId9" Type="http://schemas.openxmlformats.org/officeDocument/2006/relationships/slide" Target="slide29.xml"/><Relationship Id="rId14" Type="http://schemas.openxmlformats.org/officeDocument/2006/relationships/slide" Target="slide3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6.xml"/><Relationship Id="rId18" Type="http://schemas.openxmlformats.org/officeDocument/2006/relationships/slide" Target="slide1.xml"/><Relationship Id="rId3" Type="http://schemas.openxmlformats.org/officeDocument/2006/relationships/tags" Target="../tags/tag125.xml"/><Relationship Id="rId7" Type="http://schemas.openxmlformats.org/officeDocument/2006/relationships/image" Target="../media/image7.png"/><Relationship Id="rId12" Type="http://schemas.openxmlformats.org/officeDocument/2006/relationships/slide" Target="slide33.xml"/><Relationship Id="rId17" Type="http://schemas.openxmlformats.org/officeDocument/2006/relationships/image" Target="../media/image5.png"/><Relationship Id="rId2" Type="http://schemas.openxmlformats.org/officeDocument/2006/relationships/tags" Target="../tags/tag124.xml"/><Relationship Id="rId16" Type="http://schemas.openxmlformats.org/officeDocument/2006/relationships/slide" Target="slide27.xml"/><Relationship Id="rId1" Type="http://schemas.openxmlformats.org/officeDocument/2006/relationships/tags" Target="../tags/tag123.xml"/><Relationship Id="rId6" Type="http://schemas.openxmlformats.org/officeDocument/2006/relationships/image" Target="../media/image1.png"/><Relationship Id="rId11" Type="http://schemas.openxmlformats.org/officeDocument/2006/relationships/slide" Target="slide28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4.xml"/><Relationship Id="rId10" Type="http://schemas.openxmlformats.org/officeDocument/2006/relationships/slide" Target="slide30.xml"/><Relationship Id="rId19" Type="http://schemas.openxmlformats.org/officeDocument/2006/relationships/image" Target="../media/image8.png"/><Relationship Id="rId4" Type="http://schemas.openxmlformats.org/officeDocument/2006/relationships/tags" Target="../tags/tag126.xml"/><Relationship Id="rId9" Type="http://schemas.openxmlformats.org/officeDocument/2006/relationships/slide" Target="slide29.xml"/><Relationship Id="rId14" Type="http://schemas.openxmlformats.org/officeDocument/2006/relationships/slide" Target="slide3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slide" Target="slide36.xml"/><Relationship Id="rId18" Type="http://schemas.openxmlformats.org/officeDocument/2006/relationships/slide" Target="slide1.xml"/><Relationship Id="rId3" Type="http://schemas.openxmlformats.org/officeDocument/2006/relationships/tags" Target="../tags/tag129.xml"/><Relationship Id="rId21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slide" Target="slide33.xml"/><Relationship Id="rId17" Type="http://schemas.openxmlformats.org/officeDocument/2006/relationships/image" Target="../media/image5.png"/><Relationship Id="rId2" Type="http://schemas.openxmlformats.org/officeDocument/2006/relationships/tags" Target="../tags/tag128.xml"/><Relationship Id="rId16" Type="http://schemas.openxmlformats.org/officeDocument/2006/relationships/slide" Target="slide27.xml"/><Relationship Id="rId20" Type="http://schemas.openxmlformats.org/officeDocument/2006/relationships/slide" Target="slide65.xml"/><Relationship Id="rId1" Type="http://schemas.openxmlformats.org/officeDocument/2006/relationships/tags" Target="../tags/tag127.xml"/><Relationship Id="rId6" Type="http://schemas.openxmlformats.org/officeDocument/2006/relationships/image" Target="../media/image1.png"/><Relationship Id="rId11" Type="http://schemas.openxmlformats.org/officeDocument/2006/relationships/slide" Target="slide31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4.xml"/><Relationship Id="rId10" Type="http://schemas.openxmlformats.org/officeDocument/2006/relationships/slide" Target="slide28.xml"/><Relationship Id="rId19" Type="http://schemas.openxmlformats.org/officeDocument/2006/relationships/image" Target="../media/image8.png"/><Relationship Id="rId4" Type="http://schemas.openxmlformats.org/officeDocument/2006/relationships/tags" Target="../tags/tag130.xml"/><Relationship Id="rId9" Type="http://schemas.openxmlformats.org/officeDocument/2006/relationships/slide" Target="slide30.xml"/><Relationship Id="rId14" Type="http://schemas.openxmlformats.org/officeDocument/2006/relationships/slide" Target="slide3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6.xml"/><Relationship Id="rId18" Type="http://schemas.openxmlformats.org/officeDocument/2006/relationships/slide" Target="slide1.xml"/><Relationship Id="rId3" Type="http://schemas.openxmlformats.org/officeDocument/2006/relationships/tags" Target="../tags/tag133.xml"/><Relationship Id="rId21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slide" Target="slide31.xml"/><Relationship Id="rId17" Type="http://schemas.openxmlformats.org/officeDocument/2006/relationships/image" Target="../media/image5.png"/><Relationship Id="rId2" Type="http://schemas.openxmlformats.org/officeDocument/2006/relationships/tags" Target="../tags/tag132.xml"/><Relationship Id="rId16" Type="http://schemas.openxmlformats.org/officeDocument/2006/relationships/slide" Target="slide27.xml"/><Relationship Id="rId20" Type="http://schemas.openxmlformats.org/officeDocument/2006/relationships/slide" Target="slide66.xml"/><Relationship Id="rId1" Type="http://schemas.openxmlformats.org/officeDocument/2006/relationships/tags" Target="../tags/tag131.xml"/><Relationship Id="rId6" Type="http://schemas.openxmlformats.org/officeDocument/2006/relationships/image" Target="../media/image1.png"/><Relationship Id="rId11" Type="http://schemas.openxmlformats.org/officeDocument/2006/relationships/slide" Target="slide28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4.xml"/><Relationship Id="rId10" Type="http://schemas.openxmlformats.org/officeDocument/2006/relationships/slide" Target="slide30.xml"/><Relationship Id="rId19" Type="http://schemas.openxmlformats.org/officeDocument/2006/relationships/image" Target="../media/image8.png"/><Relationship Id="rId4" Type="http://schemas.openxmlformats.org/officeDocument/2006/relationships/tags" Target="../tags/tag134.xml"/><Relationship Id="rId9" Type="http://schemas.openxmlformats.org/officeDocument/2006/relationships/slide" Target="slide29.xml"/><Relationship Id="rId14" Type="http://schemas.openxmlformats.org/officeDocument/2006/relationships/slide" Target="slide3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3.xml"/><Relationship Id="rId18" Type="http://schemas.openxmlformats.org/officeDocument/2006/relationships/slide" Target="slide1.xml"/><Relationship Id="rId3" Type="http://schemas.openxmlformats.org/officeDocument/2006/relationships/tags" Target="../tags/tag137.xml"/><Relationship Id="rId21" Type="http://schemas.openxmlformats.org/officeDocument/2006/relationships/image" Target="../media/image6.png"/><Relationship Id="rId7" Type="http://schemas.openxmlformats.org/officeDocument/2006/relationships/image" Target="../media/image7.png"/><Relationship Id="rId12" Type="http://schemas.openxmlformats.org/officeDocument/2006/relationships/slide" Target="slide31.xml"/><Relationship Id="rId17" Type="http://schemas.openxmlformats.org/officeDocument/2006/relationships/image" Target="../media/image5.png"/><Relationship Id="rId2" Type="http://schemas.openxmlformats.org/officeDocument/2006/relationships/tags" Target="../tags/tag136.xml"/><Relationship Id="rId16" Type="http://schemas.openxmlformats.org/officeDocument/2006/relationships/slide" Target="slide27.xml"/><Relationship Id="rId20" Type="http://schemas.openxmlformats.org/officeDocument/2006/relationships/slide" Target="slide67.xml"/><Relationship Id="rId1" Type="http://schemas.openxmlformats.org/officeDocument/2006/relationships/tags" Target="../tags/tag135.xml"/><Relationship Id="rId6" Type="http://schemas.openxmlformats.org/officeDocument/2006/relationships/image" Target="../media/image1.png"/><Relationship Id="rId11" Type="http://schemas.openxmlformats.org/officeDocument/2006/relationships/slide" Target="slide28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5.xml"/><Relationship Id="rId10" Type="http://schemas.openxmlformats.org/officeDocument/2006/relationships/slide" Target="slide30.xml"/><Relationship Id="rId19" Type="http://schemas.openxmlformats.org/officeDocument/2006/relationships/image" Target="../media/image8.png"/><Relationship Id="rId4" Type="http://schemas.openxmlformats.org/officeDocument/2006/relationships/tags" Target="../tags/tag138.xml"/><Relationship Id="rId9" Type="http://schemas.openxmlformats.org/officeDocument/2006/relationships/slide" Target="slide29.xml"/><Relationship Id="rId14" Type="http://schemas.openxmlformats.org/officeDocument/2006/relationships/slide" Target="slide3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3.xml"/><Relationship Id="rId18" Type="http://schemas.openxmlformats.org/officeDocument/2006/relationships/image" Target="../media/image5.png"/><Relationship Id="rId3" Type="http://schemas.openxmlformats.org/officeDocument/2006/relationships/tags" Target="../tags/tag141.xml"/><Relationship Id="rId21" Type="http://schemas.openxmlformats.org/officeDocument/2006/relationships/slide" Target="slide68.xml"/><Relationship Id="rId7" Type="http://schemas.openxmlformats.org/officeDocument/2006/relationships/image" Target="../media/image7.png"/><Relationship Id="rId12" Type="http://schemas.openxmlformats.org/officeDocument/2006/relationships/slide" Target="slide31.xml"/><Relationship Id="rId17" Type="http://schemas.openxmlformats.org/officeDocument/2006/relationships/slide" Target="slide27.xml"/><Relationship Id="rId2" Type="http://schemas.openxmlformats.org/officeDocument/2006/relationships/tags" Target="../tags/tag140.xml"/><Relationship Id="rId16" Type="http://schemas.openxmlformats.org/officeDocument/2006/relationships/slide" Target="slide34.xml"/><Relationship Id="rId20" Type="http://schemas.openxmlformats.org/officeDocument/2006/relationships/image" Target="../media/image8.png"/><Relationship Id="rId1" Type="http://schemas.openxmlformats.org/officeDocument/2006/relationships/tags" Target="../tags/tag139.xml"/><Relationship Id="rId6" Type="http://schemas.openxmlformats.org/officeDocument/2006/relationships/image" Target="../media/image1.png"/><Relationship Id="rId11" Type="http://schemas.openxmlformats.org/officeDocument/2006/relationships/slide" Target="slide28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35.xml"/><Relationship Id="rId10" Type="http://schemas.openxmlformats.org/officeDocument/2006/relationships/slide" Target="slide30.xml"/><Relationship Id="rId19" Type="http://schemas.openxmlformats.org/officeDocument/2006/relationships/slide" Target="slide1.xml"/><Relationship Id="rId4" Type="http://schemas.openxmlformats.org/officeDocument/2006/relationships/tags" Target="../tags/tag142.xml"/><Relationship Id="rId9" Type="http://schemas.openxmlformats.org/officeDocument/2006/relationships/slide" Target="slide29.xml"/><Relationship Id="rId14" Type="http://schemas.openxmlformats.org/officeDocument/2006/relationships/slide" Target="slide36.xml"/><Relationship Id="rId22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13" Type="http://schemas.openxmlformats.org/officeDocument/2006/relationships/slide" Target="slide33.xml"/><Relationship Id="rId18" Type="http://schemas.openxmlformats.org/officeDocument/2006/relationships/image" Target="../media/image8.png"/><Relationship Id="rId3" Type="http://schemas.openxmlformats.org/officeDocument/2006/relationships/tags" Target="../tags/tag145.xml"/><Relationship Id="rId7" Type="http://schemas.openxmlformats.org/officeDocument/2006/relationships/image" Target="../media/image7.png"/><Relationship Id="rId12" Type="http://schemas.openxmlformats.org/officeDocument/2006/relationships/slide" Target="slide31.xml"/><Relationship Id="rId17" Type="http://schemas.openxmlformats.org/officeDocument/2006/relationships/slide" Target="slide1.xml"/><Relationship Id="rId2" Type="http://schemas.openxmlformats.org/officeDocument/2006/relationships/tags" Target="../tags/tag144.xml"/><Relationship Id="rId16" Type="http://schemas.openxmlformats.org/officeDocument/2006/relationships/image" Target="../media/image5.png"/><Relationship Id="rId1" Type="http://schemas.openxmlformats.org/officeDocument/2006/relationships/tags" Target="../tags/tag143.xml"/><Relationship Id="rId6" Type="http://schemas.openxmlformats.org/officeDocument/2006/relationships/image" Target="../media/image1.png"/><Relationship Id="rId11" Type="http://schemas.openxmlformats.org/officeDocument/2006/relationships/slide" Target="slide28.xml"/><Relationship Id="rId5" Type="http://schemas.openxmlformats.org/officeDocument/2006/relationships/slideLayout" Target="../slideLayouts/slideLayout7.xml"/><Relationship Id="rId15" Type="http://schemas.openxmlformats.org/officeDocument/2006/relationships/slide" Target="slide27.xml"/><Relationship Id="rId10" Type="http://schemas.openxmlformats.org/officeDocument/2006/relationships/slide" Target="slide30.xml"/><Relationship Id="rId4" Type="http://schemas.openxmlformats.org/officeDocument/2006/relationships/tags" Target="../tags/tag146.xml"/><Relationship Id="rId9" Type="http://schemas.openxmlformats.org/officeDocument/2006/relationships/slide" Target="slide29.xml"/><Relationship Id="rId14" Type="http://schemas.openxmlformats.org/officeDocument/2006/relationships/slide" Target="slide35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slide" Target="slide44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tags" Target="../tags/tag149.xml"/><Relationship Id="rId21" Type="http://schemas.openxmlformats.org/officeDocument/2006/relationships/slide" Target="slide51.xml"/><Relationship Id="rId7" Type="http://schemas.openxmlformats.org/officeDocument/2006/relationships/slide" Target="slide38.xml"/><Relationship Id="rId12" Type="http://schemas.openxmlformats.org/officeDocument/2006/relationships/slide" Target="slide43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33" Type="http://schemas.openxmlformats.org/officeDocument/2006/relationships/image" Target="../media/image11.png"/><Relationship Id="rId2" Type="http://schemas.openxmlformats.org/officeDocument/2006/relationships/tags" Target="../tags/tag148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47.xml"/><Relationship Id="rId6" Type="http://schemas.openxmlformats.org/officeDocument/2006/relationships/image" Target="../media/image9.png"/><Relationship Id="rId11" Type="http://schemas.openxmlformats.org/officeDocument/2006/relationships/slide" Target="slide42.xml"/><Relationship Id="rId24" Type="http://schemas.openxmlformats.org/officeDocument/2006/relationships/slide" Target="slide54.xml"/><Relationship Id="rId32" Type="http://schemas.openxmlformats.org/officeDocument/2006/relationships/slide" Target="slide1.xml"/><Relationship Id="rId5" Type="http://schemas.openxmlformats.org/officeDocument/2006/relationships/notesSlide" Target="../notesSlides/notesSlide1.xml"/><Relationship Id="rId15" Type="http://schemas.openxmlformats.org/officeDocument/2006/relationships/slide" Target="slide46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1.xml"/><Relationship Id="rId19" Type="http://schemas.openxmlformats.org/officeDocument/2006/relationships/slide" Target="slide59.xml"/><Relationship Id="rId31" Type="http://schemas.openxmlformats.org/officeDocument/2006/relationships/image" Target="../media/image10.png"/><Relationship Id="rId4" Type="http://schemas.openxmlformats.org/officeDocument/2006/relationships/slideLayout" Target="../slideLayouts/slideLayout7.xml"/><Relationship Id="rId9" Type="http://schemas.openxmlformats.org/officeDocument/2006/relationships/slide" Target="slide40.xml"/><Relationship Id="rId14" Type="http://schemas.openxmlformats.org/officeDocument/2006/relationships/slide" Target="slide45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60.xml"/><Relationship Id="rId8" Type="http://schemas.openxmlformats.org/officeDocument/2006/relationships/slide" Target="slide3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13" Type="http://schemas.openxmlformats.org/officeDocument/2006/relationships/slide" Target="slide45.xml"/><Relationship Id="rId18" Type="http://schemas.openxmlformats.org/officeDocument/2006/relationships/slide" Target="slide59.xml"/><Relationship Id="rId26" Type="http://schemas.openxmlformats.org/officeDocument/2006/relationships/slide" Target="slide58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2.xml"/><Relationship Id="rId7" Type="http://schemas.openxmlformats.org/officeDocument/2006/relationships/image" Target="../media/image9.png"/><Relationship Id="rId12" Type="http://schemas.openxmlformats.org/officeDocument/2006/relationships/slide" Target="slide44.xml"/><Relationship Id="rId17" Type="http://schemas.openxmlformats.org/officeDocument/2006/relationships/slide" Target="slide49.xml"/><Relationship Id="rId25" Type="http://schemas.openxmlformats.org/officeDocument/2006/relationships/slide" Target="slide57.xml"/><Relationship Id="rId2" Type="http://schemas.openxmlformats.org/officeDocument/2006/relationships/tags" Target="../tags/tag151.xml"/><Relationship Id="rId16" Type="http://schemas.openxmlformats.org/officeDocument/2006/relationships/slide" Target="slide48.xml"/><Relationship Id="rId20" Type="http://schemas.openxmlformats.org/officeDocument/2006/relationships/slide" Target="slide51.xml"/><Relationship Id="rId29" Type="http://schemas.openxmlformats.org/officeDocument/2006/relationships/slide" Target="slide37.xml"/><Relationship Id="rId1" Type="http://schemas.openxmlformats.org/officeDocument/2006/relationships/tags" Target="../tags/tag150.xml"/><Relationship Id="rId6" Type="http://schemas.openxmlformats.org/officeDocument/2006/relationships/image" Target="../media/image10.png"/><Relationship Id="rId11" Type="http://schemas.openxmlformats.org/officeDocument/2006/relationships/slide" Target="slide43.xml"/><Relationship Id="rId24" Type="http://schemas.openxmlformats.org/officeDocument/2006/relationships/slide" Target="slide55.xml"/><Relationship Id="rId5" Type="http://schemas.openxmlformats.org/officeDocument/2006/relationships/slide" Target="slide60.xml"/><Relationship Id="rId15" Type="http://schemas.openxmlformats.org/officeDocument/2006/relationships/slide" Target="slide47.xml"/><Relationship Id="rId23" Type="http://schemas.openxmlformats.org/officeDocument/2006/relationships/slide" Target="slide54.xml"/><Relationship Id="rId28" Type="http://schemas.openxmlformats.org/officeDocument/2006/relationships/image" Target="../media/image1.png"/><Relationship Id="rId10" Type="http://schemas.openxmlformats.org/officeDocument/2006/relationships/slide" Target="slide42.xml"/><Relationship Id="rId19" Type="http://schemas.openxmlformats.org/officeDocument/2006/relationships/slide" Target="slide50.xml"/><Relationship Id="rId4" Type="http://schemas.openxmlformats.org/officeDocument/2006/relationships/notesSlide" Target="../notesSlides/notesSlide2.xml"/><Relationship Id="rId9" Type="http://schemas.openxmlformats.org/officeDocument/2006/relationships/slide" Target="slide41.xml"/><Relationship Id="rId14" Type="http://schemas.openxmlformats.org/officeDocument/2006/relationships/slide" Target="slide46.xml"/><Relationship Id="rId22" Type="http://schemas.openxmlformats.org/officeDocument/2006/relationships/slide" Target="slide53.xml"/><Relationship Id="rId27" Type="http://schemas.openxmlformats.org/officeDocument/2006/relationships/slide" Target="slide56.xml"/><Relationship Id="rId30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5.xml"/><Relationship Id="rId18" Type="http://schemas.openxmlformats.org/officeDocument/2006/relationships/slide" Target="slide59.xml"/><Relationship Id="rId26" Type="http://schemas.openxmlformats.org/officeDocument/2006/relationships/slide" Target="slide58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2.xml"/><Relationship Id="rId7" Type="http://schemas.openxmlformats.org/officeDocument/2006/relationships/image" Target="../media/image9.png"/><Relationship Id="rId12" Type="http://schemas.openxmlformats.org/officeDocument/2006/relationships/slide" Target="slide44.xml"/><Relationship Id="rId17" Type="http://schemas.openxmlformats.org/officeDocument/2006/relationships/slide" Target="slide49.xml"/><Relationship Id="rId25" Type="http://schemas.openxmlformats.org/officeDocument/2006/relationships/slide" Target="slide57.xml"/><Relationship Id="rId2" Type="http://schemas.openxmlformats.org/officeDocument/2006/relationships/tags" Target="../tags/tag153.xml"/><Relationship Id="rId16" Type="http://schemas.openxmlformats.org/officeDocument/2006/relationships/slide" Target="slide48.xml"/><Relationship Id="rId20" Type="http://schemas.openxmlformats.org/officeDocument/2006/relationships/slide" Target="slide51.xml"/><Relationship Id="rId29" Type="http://schemas.openxmlformats.org/officeDocument/2006/relationships/slide" Target="slide37.xml"/><Relationship Id="rId1" Type="http://schemas.openxmlformats.org/officeDocument/2006/relationships/tags" Target="../tags/tag152.xml"/><Relationship Id="rId6" Type="http://schemas.openxmlformats.org/officeDocument/2006/relationships/image" Target="../media/image10.png"/><Relationship Id="rId11" Type="http://schemas.openxmlformats.org/officeDocument/2006/relationships/slide" Target="slide43.xml"/><Relationship Id="rId24" Type="http://schemas.openxmlformats.org/officeDocument/2006/relationships/slide" Target="slide55.xml"/><Relationship Id="rId5" Type="http://schemas.openxmlformats.org/officeDocument/2006/relationships/slide" Target="slide60.xml"/><Relationship Id="rId15" Type="http://schemas.openxmlformats.org/officeDocument/2006/relationships/slide" Target="slide47.xml"/><Relationship Id="rId23" Type="http://schemas.openxmlformats.org/officeDocument/2006/relationships/slide" Target="slide54.xml"/><Relationship Id="rId28" Type="http://schemas.openxmlformats.org/officeDocument/2006/relationships/image" Target="../media/image1.png"/><Relationship Id="rId10" Type="http://schemas.openxmlformats.org/officeDocument/2006/relationships/slide" Target="slide42.xml"/><Relationship Id="rId19" Type="http://schemas.openxmlformats.org/officeDocument/2006/relationships/slide" Target="slide50.xml"/><Relationship Id="rId31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slide" Target="slide41.xml"/><Relationship Id="rId14" Type="http://schemas.openxmlformats.org/officeDocument/2006/relationships/slide" Target="slide46.xml"/><Relationship Id="rId22" Type="http://schemas.openxmlformats.org/officeDocument/2006/relationships/slide" Target="slide53.xml"/><Relationship Id="rId27" Type="http://schemas.openxmlformats.org/officeDocument/2006/relationships/slide" Target="slide56.xml"/><Relationship Id="rId30" Type="http://schemas.openxmlformats.org/officeDocument/2006/relationships/slide" Target="slide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4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3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55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54.xml"/><Relationship Id="rId6" Type="http://schemas.openxmlformats.org/officeDocument/2006/relationships/image" Target="../media/image10.png"/><Relationship Id="rId11" Type="http://schemas.openxmlformats.org/officeDocument/2006/relationships/slide" Target="slide42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6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1.xml"/><Relationship Id="rId19" Type="http://schemas.openxmlformats.org/officeDocument/2006/relationships/slide" Target="slide59.xml"/><Relationship Id="rId31" Type="http://schemas.openxmlformats.org/officeDocument/2006/relationships/slide" Target="slide4.xml"/><Relationship Id="rId4" Type="http://schemas.openxmlformats.org/officeDocument/2006/relationships/notesSlide" Target="../notesSlides/notesSlide4.xml"/><Relationship Id="rId9" Type="http://schemas.openxmlformats.org/officeDocument/2006/relationships/slide" Target="slide39.xml"/><Relationship Id="rId14" Type="http://schemas.openxmlformats.org/officeDocument/2006/relationships/slide" Target="slide45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4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3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57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56.xml"/><Relationship Id="rId6" Type="http://schemas.openxmlformats.org/officeDocument/2006/relationships/image" Target="../media/image10.png"/><Relationship Id="rId11" Type="http://schemas.openxmlformats.org/officeDocument/2006/relationships/slide" Target="slide42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6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5.xml"/><Relationship Id="rId4" Type="http://schemas.openxmlformats.org/officeDocument/2006/relationships/notesSlide" Target="../notesSlides/notesSlide5.xml"/><Relationship Id="rId9" Type="http://schemas.openxmlformats.org/officeDocument/2006/relationships/slide" Target="slide39.xml"/><Relationship Id="rId14" Type="http://schemas.openxmlformats.org/officeDocument/2006/relationships/slide" Target="slide45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4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3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59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58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6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6.xml"/><Relationship Id="rId4" Type="http://schemas.openxmlformats.org/officeDocument/2006/relationships/notesSlide" Target="../notesSlides/notesSlide6.xml"/><Relationship Id="rId9" Type="http://schemas.openxmlformats.org/officeDocument/2006/relationships/slide" Target="slide39.xml"/><Relationship Id="rId14" Type="http://schemas.openxmlformats.org/officeDocument/2006/relationships/slide" Target="slide45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4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61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60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6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7.xml"/><Relationship Id="rId4" Type="http://schemas.openxmlformats.org/officeDocument/2006/relationships/notesSlide" Target="../notesSlides/notesSlide7.xml"/><Relationship Id="rId9" Type="http://schemas.openxmlformats.org/officeDocument/2006/relationships/slide" Target="slide39.xml"/><Relationship Id="rId14" Type="http://schemas.openxmlformats.org/officeDocument/2006/relationships/slide" Target="slide45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63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62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6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8.xml"/><Relationship Id="rId4" Type="http://schemas.openxmlformats.org/officeDocument/2006/relationships/notesSlide" Target="../notesSlides/notesSlide8.xml"/><Relationship Id="rId9" Type="http://schemas.openxmlformats.org/officeDocument/2006/relationships/slide" Target="slide39.xml"/><Relationship Id="rId14" Type="http://schemas.openxmlformats.org/officeDocument/2006/relationships/slide" Target="slide45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65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64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6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9.xml"/><Relationship Id="rId4" Type="http://schemas.openxmlformats.org/officeDocument/2006/relationships/notesSlide" Target="../notesSlides/notesSlide9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67.xml"/><Relationship Id="rId16" Type="http://schemas.openxmlformats.org/officeDocument/2006/relationships/slide" Target="slide47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66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10.xml"/><Relationship Id="rId4" Type="http://schemas.openxmlformats.org/officeDocument/2006/relationships/notesSlide" Target="../notesSlides/notesSlide10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8.xml"/><Relationship Id="rId25" Type="http://schemas.openxmlformats.org/officeDocument/2006/relationships/slide" Target="slide55.xml"/><Relationship Id="rId2" Type="http://schemas.openxmlformats.org/officeDocument/2006/relationships/tags" Target="../tags/tag169.xml"/><Relationship Id="rId16" Type="http://schemas.openxmlformats.org/officeDocument/2006/relationships/slide" Target="slide46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68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11.xml"/><Relationship Id="rId4" Type="http://schemas.openxmlformats.org/officeDocument/2006/relationships/notesSlide" Target="../notesSlides/notesSlide11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9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5.xml"/><Relationship Id="rId2" Type="http://schemas.openxmlformats.org/officeDocument/2006/relationships/tags" Target="../tags/tag171.xml"/><Relationship Id="rId16" Type="http://schemas.openxmlformats.org/officeDocument/2006/relationships/slide" Target="slide46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70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12.xml"/><Relationship Id="rId4" Type="http://schemas.openxmlformats.org/officeDocument/2006/relationships/notesSlide" Target="../notesSlides/notesSlide12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5.xml"/><Relationship Id="rId2" Type="http://schemas.openxmlformats.org/officeDocument/2006/relationships/tags" Target="../tags/tag173.xml"/><Relationship Id="rId16" Type="http://schemas.openxmlformats.org/officeDocument/2006/relationships/slide" Target="slide46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72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59.xml"/><Relationship Id="rId31" Type="http://schemas.openxmlformats.org/officeDocument/2006/relationships/slide" Target="slide13.xml"/><Relationship Id="rId4" Type="http://schemas.openxmlformats.org/officeDocument/2006/relationships/notesSlide" Target="../notesSlides/notesSlide13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8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2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7.xml"/><Relationship Id="rId2" Type="http://schemas.openxmlformats.org/officeDocument/2006/relationships/tags" Target="../tags/tag175.xml"/><Relationship Id="rId16" Type="http://schemas.openxmlformats.org/officeDocument/2006/relationships/slide" Target="slide46.xml"/><Relationship Id="rId20" Type="http://schemas.openxmlformats.org/officeDocument/2006/relationships/slide" Target="slide51.xml"/><Relationship Id="rId29" Type="http://schemas.openxmlformats.org/officeDocument/2006/relationships/slide" Target="slide37.xml"/><Relationship Id="rId1" Type="http://schemas.openxmlformats.org/officeDocument/2006/relationships/tags" Target="../tags/tag174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5.xml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4.xml"/><Relationship Id="rId28" Type="http://schemas.openxmlformats.org/officeDocument/2006/relationships/image" Target="../media/image1.png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image" Target="../media/image12.png"/><Relationship Id="rId4" Type="http://schemas.openxmlformats.org/officeDocument/2006/relationships/notesSlide" Target="../notesSlides/notesSlide14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3.xml"/><Relationship Id="rId27" Type="http://schemas.openxmlformats.org/officeDocument/2006/relationships/slide" Target="slide56.xml"/><Relationship Id="rId30" Type="http://schemas.openxmlformats.org/officeDocument/2006/relationships/slide" Target="slide1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5.xml"/><Relationship Id="rId2" Type="http://schemas.openxmlformats.org/officeDocument/2006/relationships/tags" Target="../tags/tag177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76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slide" Target="slide17.xml"/><Relationship Id="rId4" Type="http://schemas.openxmlformats.org/officeDocument/2006/relationships/notesSlide" Target="../notesSlides/notesSlide15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5.xml"/><Relationship Id="rId2" Type="http://schemas.openxmlformats.org/officeDocument/2006/relationships/tags" Target="../tags/tag179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78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slide" Target="slide18.xml"/><Relationship Id="rId4" Type="http://schemas.openxmlformats.org/officeDocument/2006/relationships/notesSlide" Target="../notesSlides/notesSlide16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1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5.xml"/><Relationship Id="rId2" Type="http://schemas.openxmlformats.org/officeDocument/2006/relationships/tags" Target="../tags/tag181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80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2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slide" Target="slide19.xml"/><Relationship Id="rId4" Type="http://schemas.openxmlformats.org/officeDocument/2006/relationships/notesSlide" Target="../notesSlides/notesSlide17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1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5.xml"/><Relationship Id="rId2" Type="http://schemas.openxmlformats.org/officeDocument/2006/relationships/tags" Target="../tags/tag183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82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3.xml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2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image" Target="../media/image12.png"/><Relationship Id="rId4" Type="http://schemas.openxmlformats.org/officeDocument/2006/relationships/notesSlide" Target="../notesSlides/notesSlide18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1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4.xml"/><Relationship Id="rId2" Type="http://schemas.openxmlformats.org/officeDocument/2006/relationships/tags" Target="../tags/tag185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84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3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2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slide" Target="slide21.xml"/><Relationship Id="rId4" Type="http://schemas.openxmlformats.org/officeDocument/2006/relationships/notesSlide" Target="../notesSlides/notesSlide19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1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5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4.xml"/><Relationship Id="rId2" Type="http://schemas.openxmlformats.org/officeDocument/2006/relationships/tags" Target="../tags/tag187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86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3.xml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2.xml"/><Relationship Id="rId28" Type="http://schemas.openxmlformats.org/officeDocument/2006/relationships/slide" Target="slide58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4" Type="http://schemas.openxmlformats.org/officeDocument/2006/relationships/notesSlide" Target="../notesSlides/notesSlide20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1.xml"/><Relationship Id="rId27" Type="http://schemas.openxmlformats.org/officeDocument/2006/relationships/slide" Target="slide57.xml"/><Relationship Id="rId30" Type="http://schemas.openxmlformats.org/officeDocument/2006/relationships/slide" Target="slide3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5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4.xml"/><Relationship Id="rId2" Type="http://schemas.openxmlformats.org/officeDocument/2006/relationships/tags" Target="../tags/tag189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88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3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2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slide" Target="slide22.xml"/><Relationship Id="rId4" Type="http://schemas.openxmlformats.org/officeDocument/2006/relationships/notesSlide" Target="../notesSlides/notesSlide21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1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5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0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4.xml"/><Relationship Id="rId2" Type="http://schemas.openxmlformats.org/officeDocument/2006/relationships/tags" Target="../tags/tag191.xml"/><Relationship Id="rId16" Type="http://schemas.openxmlformats.org/officeDocument/2006/relationships/slide" Target="slide46.xml"/><Relationship Id="rId20" Type="http://schemas.openxmlformats.org/officeDocument/2006/relationships/slide" Target="slide59.xml"/><Relationship Id="rId29" Type="http://schemas.openxmlformats.org/officeDocument/2006/relationships/image" Target="../media/image1.png"/><Relationship Id="rId1" Type="http://schemas.openxmlformats.org/officeDocument/2006/relationships/tags" Target="../tags/tag190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3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2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slide" Target="slide26.xml"/><Relationship Id="rId4" Type="http://schemas.openxmlformats.org/officeDocument/2006/relationships/notesSlide" Target="../notesSlides/notesSlide22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1.xml"/><Relationship Id="rId27" Type="http://schemas.openxmlformats.org/officeDocument/2006/relationships/slide" Target="slide57.xml"/><Relationship Id="rId30" Type="http://schemas.openxmlformats.org/officeDocument/2006/relationships/slide" Target="slide3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13" Type="http://schemas.openxmlformats.org/officeDocument/2006/relationships/slide" Target="slide43.xml"/><Relationship Id="rId18" Type="http://schemas.openxmlformats.org/officeDocument/2006/relationships/slide" Target="slide48.xml"/><Relationship Id="rId26" Type="http://schemas.openxmlformats.org/officeDocument/2006/relationships/slide" Target="slide57.xml"/><Relationship Id="rId3" Type="http://schemas.openxmlformats.org/officeDocument/2006/relationships/slideLayout" Target="../slideLayouts/slideLayout7.xml"/><Relationship Id="rId21" Type="http://schemas.openxmlformats.org/officeDocument/2006/relationships/slide" Target="slide51.xml"/><Relationship Id="rId7" Type="http://schemas.openxmlformats.org/officeDocument/2006/relationships/image" Target="../media/image9.png"/><Relationship Id="rId12" Type="http://schemas.openxmlformats.org/officeDocument/2006/relationships/slide" Target="slide42.xml"/><Relationship Id="rId17" Type="http://schemas.openxmlformats.org/officeDocument/2006/relationships/slide" Target="slide47.xml"/><Relationship Id="rId25" Type="http://schemas.openxmlformats.org/officeDocument/2006/relationships/slide" Target="slide55.xml"/><Relationship Id="rId2" Type="http://schemas.openxmlformats.org/officeDocument/2006/relationships/tags" Target="../tags/tag193.xml"/><Relationship Id="rId16" Type="http://schemas.openxmlformats.org/officeDocument/2006/relationships/slide" Target="slide46.xml"/><Relationship Id="rId20" Type="http://schemas.openxmlformats.org/officeDocument/2006/relationships/slide" Target="slide50.xml"/><Relationship Id="rId29" Type="http://schemas.openxmlformats.org/officeDocument/2006/relationships/image" Target="../media/image1.png"/><Relationship Id="rId1" Type="http://schemas.openxmlformats.org/officeDocument/2006/relationships/tags" Target="../tags/tag192.xml"/><Relationship Id="rId6" Type="http://schemas.openxmlformats.org/officeDocument/2006/relationships/image" Target="../media/image10.png"/><Relationship Id="rId11" Type="http://schemas.openxmlformats.org/officeDocument/2006/relationships/slide" Target="slide41.xml"/><Relationship Id="rId24" Type="http://schemas.openxmlformats.org/officeDocument/2006/relationships/slide" Target="slide54.xml"/><Relationship Id="rId32" Type="http://schemas.openxmlformats.org/officeDocument/2006/relationships/image" Target="../media/image12.png"/><Relationship Id="rId5" Type="http://schemas.openxmlformats.org/officeDocument/2006/relationships/slide" Target="slide60.xml"/><Relationship Id="rId15" Type="http://schemas.openxmlformats.org/officeDocument/2006/relationships/slide" Target="slide45.xml"/><Relationship Id="rId23" Type="http://schemas.openxmlformats.org/officeDocument/2006/relationships/slide" Target="slide53.xml"/><Relationship Id="rId28" Type="http://schemas.openxmlformats.org/officeDocument/2006/relationships/slide" Target="slide56.xml"/><Relationship Id="rId10" Type="http://schemas.openxmlformats.org/officeDocument/2006/relationships/slide" Target="slide40.xml"/><Relationship Id="rId19" Type="http://schemas.openxmlformats.org/officeDocument/2006/relationships/slide" Target="slide49.xml"/><Relationship Id="rId31" Type="http://schemas.openxmlformats.org/officeDocument/2006/relationships/slide" Target="slide23.xml"/><Relationship Id="rId4" Type="http://schemas.openxmlformats.org/officeDocument/2006/relationships/notesSlide" Target="../notesSlides/notesSlide23.xml"/><Relationship Id="rId9" Type="http://schemas.openxmlformats.org/officeDocument/2006/relationships/slide" Target="slide39.xml"/><Relationship Id="rId14" Type="http://schemas.openxmlformats.org/officeDocument/2006/relationships/slide" Target="slide44.xml"/><Relationship Id="rId22" Type="http://schemas.openxmlformats.org/officeDocument/2006/relationships/slide" Target="slide52.xml"/><Relationship Id="rId27" Type="http://schemas.openxmlformats.org/officeDocument/2006/relationships/slide" Target="slide58.xml"/><Relationship Id="rId30" Type="http://schemas.openxmlformats.org/officeDocument/2006/relationships/slide" Target="slide3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63.xml"/><Relationship Id="rId13" Type="http://schemas.openxmlformats.org/officeDocument/2006/relationships/slide" Target="slide66.xml"/><Relationship Id="rId3" Type="http://schemas.openxmlformats.org/officeDocument/2006/relationships/slideLayout" Target="../slideLayouts/slideLayout7.xml"/><Relationship Id="rId7" Type="http://schemas.openxmlformats.org/officeDocument/2006/relationships/slide" Target="slide62.xml"/><Relationship Id="rId12" Type="http://schemas.openxmlformats.org/officeDocument/2006/relationships/slide" Target="slide68.xml"/><Relationship Id="rId17" Type="http://schemas.openxmlformats.org/officeDocument/2006/relationships/image" Target="../media/image11.png"/><Relationship Id="rId2" Type="http://schemas.openxmlformats.org/officeDocument/2006/relationships/tags" Target="../tags/tag195.xml"/><Relationship Id="rId16" Type="http://schemas.openxmlformats.org/officeDocument/2006/relationships/slide" Target="slide27.xml"/><Relationship Id="rId1" Type="http://schemas.openxmlformats.org/officeDocument/2006/relationships/tags" Target="../tags/tag194.xml"/><Relationship Id="rId6" Type="http://schemas.openxmlformats.org/officeDocument/2006/relationships/slide" Target="slide61.xml"/><Relationship Id="rId11" Type="http://schemas.openxmlformats.org/officeDocument/2006/relationships/slide" Target="slide67.xml"/><Relationship Id="rId5" Type="http://schemas.openxmlformats.org/officeDocument/2006/relationships/image" Target="../media/image1.png"/><Relationship Id="rId15" Type="http://schemas.openxmlformats.org/officeDocument/2006/relationships/image" Target="../media/image14.png"/><Relationship Id="rId10" Type="http://schemas.openxmlformats.org/officeDocument/2006/relationships/slide" Target="slide65.xml"/><Relationship Id="rId4" Type="http://schemas.openxmlformats.org/officeDocument/2006/relationships/image" Target="../media/image13.png"/><Relationship Id="rId9" Type="http://schemas.openxmlformats.org/officeDocument/2006/relationships/slide" Target="slide64.xml"/><Relationship Id="rId14" Type="http://schemas.openxmlformats.org/officeDocument/2006/relationships/slide" Target="slide3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64.xml"/><Relationship Id="rId13" Type="http://schemas.openxmlformats.org/officeDocument/2006/relationships/slide" Target="slide37.xml"/><Relationship Id="rId3" Type="http://schemas.openxmlformats.org/officeDocument/2006/relationships/slideLayout" Target="../slideLayouts/slideLayout7.xml"/><Relationship Id="rId7" Type="http://schemas.openxmlformats.org/officeDocument/2006/relationships/slide" Target="slide63.xml"/><Relationship Id="rId12" Type="http://schemas.openxmlformats.org/officeDocument/2006/relationships/slide" Target="slide66.xml"/><Relationship Id="rId17" Type="http://schemas.openxmlformats.org/officeDocument/2006/relationships/image" Target="../media/image12.png"/><Relationship Id="rId2" Type="http://schemas.openxmlformats.org/officeDocument/2006/relationships/tags" Target="../tags/tag197.xml"/><Relationship Id="rId16" Type="http://schemas.openxmlformats.org/officeDocument/2006/relationships/slide" Target="slide28.xml"/><Relationship Id="rId1" Type="http://schemas.openxmlformats.org/officeDocument/2006/relationships/tags" Target="../tags/tag196.xml"/><Relationship Id="rId6" Type="http://schemas.openxmlformats.org/officeDocument/2006/relationships/slide" Target="slide62.xml"/><Relationship Id="rId11" Type="http://schemas.openxmlformats.org/officeDocument/2006/relationships/slide" Target="slide68.xml"/><Relationship Id="rId5" Type="http://schemas.openxmlformats.org/officeDocument/2006/relationships/image" Target="../media/image1.png"/><Relationship Id="rId15" Type="http://schemas.openxmlformats.org/officeDocument/2006/relationships/slide" Target="slide60.xml"/><Relationship Id="rId10" Type="http://schemas.openxmlformats.org/officeDocument/2006/relationships/slide" Target="slide67.xml"/><Relationship Id="rId4" Type="http://schemas.openxmlformats.org/officeDocument/2006/relationships/image" Target="../media/image13.png"/><Relationship Id="rId9" Type="http://schemas.openxmlformats.org/officeDocument/2006/relationships/slide" Target="slide65.xml"/><Relationship Id="rId1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6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slide" Target="slide67.xml"/><Relationship Id="rId17" Type="http://schemas.openxmlformats.org/officeDocument/2006/relationships/image" Target="../media/image12.png"/><Relationship Id="rId2" Type="http://schemas.openxmlformats.org/officeDocument/2006/relationships/tags" Target="../tags/tag199.xml"/><Relationship Id="rId16" Type="http://schemas.openxmlformats.org/officeDocument/2006/relationships/slide" Target="slide29.xml"/><Relationship Id="rId1" Type="http://schemas.openxmlformats.org/officeDocument/2006/relationships/tags" Target="../tags/tag198.xml"/><Relationship Id="rId6" Type="http://schemas.openxmlformats.org/officeDocument/2006/relationships/image" Target="../media/image13.png"/><Relationship Id="rId11" Type="http://schemas.openxmlformats.org/officeDocument/2006/relationships/slide" Target="slide64.xml"/><Relationship Id="rId5" Type="http://schemas.openxmlformats.org/officeDocument/2006/relationships/image" Target="../media/image14.png"/><Relationship Id="rId15" Type="http://schemas.openxmlformats.org/officeDocument/2006/relationships/slide" Target="slide60.xml"/><Relationship Id="rId10" Type="http://schemas.openxmlformats.org/officeDocument/2006/relationships/slide" Target="slide63.xml"/><Relationship Id="rId4" Type="http://schemas.openxmlformats.org/officeDocument/2006/relationships/slide" Target="slide37.xml"/><Relationship Id="rId9" Type="http://schemas.openxmlformats.org/officeDocument/2006/relationships/slide" Target="slide65.xml"/><Relationship Id="rId14" Type="http://schemas.openxmlformats.org/officeDocument/2006/relationships/slide" Target="slide6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6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slide" Target="slide65.xml"/><Relationship Id="rId17" Type="http://schemas.openxmlformats.org/officeDocument/2006/relationships/image" Target="../media/image12.png"/><Relationship Id="rId2" Type="http://schemas.openxmlformats.org/officeDocument/2006/relationships/tags" Target="../tags/tag201.xml"/><Relationship Id="rId16" Type="http://schemas.openxmlformats.org/officeDocument/2006/relationships/slide" Target="slide30.xml"/><Relationship Id="rId1" Type="http://schemas.openxmlformats.org/officeDocument/2006/relationships/tags" Target="../tags/tag200.xml"/><Relationship Id="rId6" Type="http://schemas.openxmlformats.org/officeDocument/2006/relationships/image" Target="../media/image13.png"/><Relationship Id="rId11" Type="http://schemas.openxmlformats.org/officeDocument/2006/relationships/slide" Target="slide64.xml"/><Relationship Id="rId5" Type="http://schemas.openxmlformats.org/officeDocument/2006/relationships/image" Target="../media/image14.png"/><Relationship Id="rId15" Type="http://schemas.openxmlformats.org/officeDocument/2006/relationships/slide" Target="slide60.xml"/><Relationship Id="rId10" Type="http://schemas.openxmlformats.org/officeDocument/2006/relationships/slide" Target="slide66.xml"/><Relationship Id="rId4" Type="http://schemas.openxmlformats.org/officeDocument/2006/relationships/slide" Target="slide37.xml"/><Relationship Id="rId9" Type="http://schemas.openxmlformats.org/officeDocument/2006/relationships/slide" Target="slide62.xml"/><Relationship Id="rId14" Type="http://schemas.openxmlformats.org/officeDocument/2006/relationships/slide" Target="slide68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6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slide" Target="slide65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13.png"/><Relationship Id="rId11" Type="http://schemas.openxmlformats.org/officeDocument/2006/relationships/slide" Target="slide67.xml"/><Relationship Id="rId5" Type="http://schemas.openxmlformats.org/officeDocument/2006/relationships/image" Target="../media/image14.png"/><Relationship Id="rId15" Type="http://schemas.openxmlformats.org/officeDocument/2006/relationships/slide" Target="slide60.xml"/><Relationship Id="rId10" Type="http://schemas.openxmlformats.org/officeDocument/2006/relationships/slide" Target="slide63.xml"/><Relationship Id="rId4" Type="http://schemas.openxmlformats.org/officeDocument/2006/relationships/slide" Target="slide37.xml"/><Relationship Id="rId9" Type="http://schemas.openxmlformats.org/officeDocument/2006/relationships/slide" Target="slide62.xml"/><Relationship Id="rId14" Type="http://schemas.openxmlformats.org/officeDocument/2006/relationships/slide" Target="slide66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6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slide" Target="slide68.xml"/><Relationship Id="rId17" Type="http://schemas.openxmlformats.org/officeDocument/2006/relationships/image" Target="../media/image12.png"/><Relationship Id="rId2" Type="http://schemas.openxmlformats.org/officeDocument/2006/relationships/tags" Target="../tags/tag205.xml"/><Relationship Id="rId16" Type="http://schemas.openxmlformats.org/officeDocument/2006/relationships/slide" Target="slide32.xml"/><Relationship Id="rId1" Type="http://schemas.openxmlformats.org/officeDocument/2006/relationships/tags" Target="../tags/tag204.xml"/><Relationship Id="rId6" Type="http://schemas.openxmlformats.org/officeDocument/2006/relationships/image" Target="../media/image13.png"/><Relationship Id="rId11" Type="http://schemas.openxmlformats.org/officeDocument/2006/relationships/slide" Target="slide64.xml"/><Relationship Id="rId5" Type="http://schemas.openxmlformats.org/officeDocument/2006/relationships/image" Target="../media/image14.png"/><Relationship Id="rId15" Type="http://schemas.openxmlformats.org/officeDocument/2006/relationships/slide" Target="slide60.xml"/><Relationship Id="rId10" Type="http://schemas.openxmlformats.org/officeDocument/2006/relationships/slide" Target="slide63.xml"/><Relationship Id="rId4" Type="http://schemas.openxmlformats.org/officeDocument/2006/relationships/slide" Target="slide37.xml"/><Relationship Id="rId9" Type="http://schemas.openxmlformats.org/officeDocument/2006/relationships/slide" Target="slide62.xml"/><Relationship Id="rId14" Type="http://schemas.openxmlformats.org/officeDocument/2006/relationships/slide" Target="slide6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6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slide" Target="slide65.xml"/><Relationship Id="rId17" Type="http://schemas.openxmlformats.org/officeDocument/2006/relationships/image" Target="../media/image12.png"/><Relationship Id="rId2" Type="http://schemas.openxmlformats.org/officeDocument/2006/relationships/tags" Target="../tags/tag207.xml"/><Relationship Id="rId16" Type="http://schemas.openxmlformats.org/officeDocument/2006/relationships/slide" Target="slide33.xml"/><Relationship Id="rId1" Type="http://schemas.openxmlformats.org/officeDocument/2006/relationships/tags" Target="../tags/tag206.xml"/><Relationship Id="rId6" Type="http://schemas.openxmlformats.org/officeDocument/2006/relationships/image" Target="../media/image13.png"/><Relationship Id="rId11" Type="http://schemas.openxmlformats.org/officeDocument/2006/relationships/slide" Target="slide64.xml"/><Relationship Id="rId5" Type="http://schemas.openxmlformats.org/officeDocument/2006/relationships/image" Target="../media/image14.png"/><Relationship Id="rId15" Type="http://schemas.openxmlformats.org/officeDocument/2006/relationships/slide" Target="slide60.xml"/><Relationship Id="rId10" Type="http://schemas.openxmlformats.org/officeDocument/2006/relationships/slide" Target="slide63.xml"/><Relationship Id="rId4" Type="http://schemas.openxmlformats.org/officeDocument/2006/relationships/slide" Target="slide37.xml"/><Relationship Id="rId9" Type="http://schemas.openxmlformats.org/officeDocument/2006/relationships/slide" Target="slide62.xml"/><Relationship Id="rId14" Type="http://schemas.openxmlformats.org/officeDocument/2006/relationships/slide" Target="slide68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13" Type="http://schemas.openxmlformats.org/officeDocument/2006/relationships/slide" Target="slide6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12" Type="http://schemas.openxmlformats.org/officeDocument/2006/relationships/slide" Target="slide65.xml"/><Relationship Id="rId17" Type="http://schemas.openxmlformats.org/officeDocument/2006/relationships/slide" Target="slide60.xml"/><Relationship Id="rId2" Type="http://schemas.openxmlformats.org/officeDocument/2006/relationships/tags" Target="../tags/tag209.xml"/><Relationship Id="rId16" Type="http://schemas.openxmlformats.org/officeDocument/2006/relationships/image" Target="../media/image12.png"/><Relationship Id="rId1" Type="http://schemas.openxmlformats.org/officeDocument/2006/relationships/tags" Target="../tags/tag208.xml"/><Relationship Id="rId6" Type="http://schemas.openxmlformats.org/officeDocument/2006/relationships/image" Target="../media/image13.png"/><Relationship Id="rId11" Type="http://schemas.openxmlformats.org/officeDocument/2006/relationships/slide" Target="slide64.xml"/><Relationship Id="rId5" Type="http://schemas.openxmlformats.org/officeDocument/2006/relationships/image" Target="../media/image14.png"/><Relationship Id="rId15" Type="http://schemas.openxmlformats.org/officeDocument/2006/relationships/slide" Target="slide34.xml"/><Relationship Id="rId10" Type="http://schemas.openxmlformats.org/officeDocument/2006/relationships/slide" Target="slide63.xml"/><Relationship Id="rId4" Type="http://schemas.openxmlformats.org/officeDocument/2006/relationships/slide" Target="slide37.xml"/><Relationship Id="rId9" Type="http://schemas.openxmlformats.org/officeDocument/2006/relationships/slide" Target="slide62.xml"/><Relationship Id="rId14" Type="http://schemas.openxmlformats.org/officeDocument/2006/relationships/slide" Target="slide66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slide" Target="slide6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12" Type="http://schemas.openxmlformats.org/officeDocument/2006/relationships/slide" Target="slide64.xml"/><Relationship Id="rId17" Type="http://schemas.openxmlformats.org/officeDocument/2006/relationships/slide" Target="slide35.xml"/><Relationship Id="rId2" Type="http://schemas.openxmlformats.org/officeDocument/2006/relationships/tags" Target="../tags/tag211.xml"/><Relationship Id="rId16" Type="http://schemas.openxmlformats.org/officeDocument/2006/relationships/slide" Target="slide60.xml"/><Relationship Id="rId1" Type="http://schemas.openxmlformats.org/officeDocument/2006/relationships/tags" Target="../tags/tag210.xml"/><Relationship Id="rId6" Type="http://schemas.openxmlformats.org/officeDocument/2006/relationships/image" Target="../media/image14.png"/><Relationship Id="rId11" Type="http://schemas.openxmlformats.org/officeDocument/2006/relationships/slide" Target="slide63.xml"/><Relationship Id="rId5" Type="http://schemas.openxmlformats.org/officeDocument/2006/relationships/slide" Target="slide37.xml"/><Relationship Id="rId15" Type="http://schemas.openxmlformats.org/officeDocument/2006/relationships/slide" Target="slide66.xml"/><Relationship Id="rId10" Type="http://schemas.openxmlformats.org/officeDocument/2006/relationships/slide" Target="slide62.xml"/><Relationship Id="rId4" Type="http://schemas.openxmlformats.org/officeDocument/2006/relationships/image" Target="../media/image15.png"/><Relationship Id="rId9" Type="http://schemas.openxmlformats.org/officeDocument/2006/relationships/slide" Target="slide61.xml"/><Relationship Id="rId14" Type="http://schemas.openxmlformats.org/officeDocument/2006/relationships/slide" Target="slide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6C37-B8D6-DB99-7209-2BA21C726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ZoneTexte 127">
            <a:extLst>
              <a:ext uri="{FF2B5EF4-FFF2-40B4-BE49-F238E27FC236}">
                <a16:creationId xmlns:a16="http://schemas.microsoft.com/office/drawing/2014/main" id="{C01DB6ED-308E-5B77-9FA7-6E2776EC6FE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8762" y="1699270"/>
            <a:ext cx="3454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r>
              <a:rPr kumimoji="0" lang="fr-CH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4 000 accidents déclarés et acceptés*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ð"/>
              <a:tabLst/>
              <a:defRPr/>
            </a:pPr>
            <a:endParaRPr kumimoji="0" lang="fr-CH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1463" algn="l"/>
              </a:tabLst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Cliquez sur une zone de la</a:t>
            </a:r>
          </a:p>
          <a:p>
            <a:pPr marL="0" marR="0" lvl="0" indent="0" algn="l" defTabSz="9890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71463" algn="l"/>
              </a:tabLst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silhouette pour consulter le        	détail : % et nombre de cas.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1BF7932-AFF5-A4ED-5CFF-8D53F68357F2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14200" y="-1437124"/>
            <a:ext cx="10515600" cy="1325563"/>
          </a:xfrm>
        </p:spPr>
        <p:txBody>
          <a:bodyPr/>
          <a:lstStyle/>
          <a:p>
            <a:r>
              <a:rPr lang="fr-CH" dirty="0"/>
              <a:t>41 AB VUE</a:t>
            </a:r>
            <a:r>
              <a:rPr lang="fr-CH" baseline="0" dirty="0"/>
              <a:t> FACE</a:t>
            </a:r>
            <a:endParaRPr lang="fr-CH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5BAC980B-8BE4-AE5E-5795-87BA92421C9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EBD1510-4CC7-BEBE-E0F5-E49751C252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132396-B52C-1733-F9C0-B35E4C7B8450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F7BE7BC5-54FF-CCE8-EEA4-9B43CBA38575}"/>
              </a:ext>
            </a:extLst>
          </p:cNvPr>
          <p:cNvGrpSpPr/>
          <p:nvPr/>
        </p:nvGrpSpPr>
        <p:grpSpPr>
          <a:xfrm>
            <a:off x="347942" y="192021"/>
            <a:ext cx="11377451" cy="6473958"/>
            <a:chOff x="358102" y="209550"/>
            <a:chExt cx="11377451" cy="6473958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D6FF24D8-9837-F361-64D5-342A09BA189A}"/>
                </a:ext>
              </a:extLst>
            </p:cNvPr>
            <p:cNvGrpSpPr/>
            <p:nvPr/>
          </p:nvGrpSpPr>
          <p:grpSpPr>
            <a:xfrm>
              <a:off x="358102" y="209550"/>
              <a:ext cx="10460569" cy="6473958"/>
              <a:chOff x="358102" y="209550"/>
              <a:chExt cx="10460569" cy="6473958"/>
            </a:xfrm>
          </p:grpSpPr>
          <p:grpSp>
            <p:nvGrpSpPr>
              <p:cNvPr id="8" name="Groupe 7">
                <a:extLst>
                  <a:ext uri="{FF2B5EF4-FFF2-40B4-BE49-F238E27FC236}">
                    <a16:creationId xmlns:a16="http://schemas.microsoft.com/office/drawing/2014/main" id="{DE9288A2-E46B-70A9-A308-30BDD4601513}"/>
                  </a:ext>
                </a:extLst>
              </p:cNvPr>
              <p:cNvGrpSpPr/>
              <p:nvPr/>
            </p:nvGrpSpPr>
            <p:grpSpPr>
              <a:xfrm>
                <a:off x="247411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6" name="Groupe 5">
                  <a:extLst>
                    <a:ext uri="{FF2B5EF4-FFF2-40B4-BE49-F238E27FC236}">
                      <a16:creationId xmlns:a16="http://schemas.microsoft.com/office/drawing/2014/main" id="{BF183DAB-351D-03DA-4419-5D0515E5B140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127" name="Groupe 126">
                    <a:extLst>
                      <a:ext uri="{FF2B5EF4-FFF2-40B4-BE49-F238E27FC236}">
                        <a16:creationId xmlns:a16="http://schemas.microsoft.com/office/drawing/2014/main" id="{AB22D906-E56A-DF03-279E-2FE415695030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33174" y="295641"/>
                    <a:chExt cx="8344556" cy="6438900"/>
                  </a:xfrm>
                </p:grpSpPr>
                <p:grpSp>
                  <p:nvGrpSpPr>
                    <p:cNvPr id="76" name="Groupe 75">
                      <a:extLst>
                        <a:ext uri="{FF2B5EF4-FFF2-40B4-BE49-F238E27FC236}">
                          <a16:creationId xmlns:a16="http://schemas.microsoft.com/office/drawing/2014/main" id="{452DB4BD-657A-D25A-7089-D85374FAC9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33174" y="295641"/>
                      <a:ext cx="8344556" cy="6438900"/>
                      <a:chOff x="2165041" y="268140"/>
                      <a:chExt cx="8344556" cy="6438900"/>
                    </a:xfrm>
                  </p:grpSpPr>
                  <p:pic>
                    <p:nvPicPr>
                      <p:cNvPr id="5" name="Image 4">
                        <a:extLst>
                          <a:ext uri="{FF2B5EF4-FFF2-40B4-BE49-F238E27FC236}">
                            <a16:creationId xmlns:a16="http://schemas.microsoft.com/office/drawing/2014/main" id="{BD4DDCA5-735B-193F-58C2-9ABDD372514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3438" y="268140"/>
                        <a:ext cx="2838038" cy="64389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2" name="Rectangle : coins arrondis 1" descr="CRANE 124&#10;">
                        <a:hlinkClick r:id="rId8" action="ppaction://hlinksldjump"/>
                        <a:extLst>
                          <a:ext uri="{FF2B5EF4-FFF2-40B4-BE49-F238E27FC236}">
                            <a16:creationId xmlns:a16="http://schemas.microsoft.com/office/drawing/2014/main" id="{CE7D01EE-7739-713E-1282-D52EDB4512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31681" y="40641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BDE9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ŒIL </a:t>
                        </a:r>
                      </a:p>
                    </p:txBody>
                  </p:sp>
                  <p:sp>
                    <p:nvSpPr>
                      <p:cNvPr id="4" name="Rectangle : coins arrondis 3" descr="CRANE 124&#10;">
                        <a:hlinkClick r:id="rId9" action="ppaction://hlinksldjump"/>
                        <a:extLst>
                          <a:ext uri="{FF2B5EF4-FFF2-40B4-BE49-F238E27FC236}">
                            <a16:creationId xmlns:a16="http://schemas.microsoft.com/office/drawing/2014/main" id="{CA1887BB-F340-68AB-0FD0-094F473625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40183" y="918017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9900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VISAGE </a:t>
                        </a:r>
                      </a:p>
                    </p:txBody>
                  </p:sp>
                  <p:sp>
                    <p:nvSpPr>
                      <p:cNvPr id="7" name="Rectangle : coins arrondis 6" descr="CRANE 124&#10;">
                        <a:hlinkClick r:id="rId10" action="ppaction://hlinksldjump"/>
                        <a:extLst>
                          <a:ext uri="{FF2B5EF4-FFF2-40B4-BE49-F238E27FC236}">
                            <a16:creationId xmlns:a16="http://schemas.microsoft.com/office/drawing/2014/main" id="{3BF64E87-DFD1-203C-5C45-848A87260B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80958" y="92227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A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TOUT LE CORPS </a:t>
                        </a:r>
                      </a:p>
                    </p:txBody>
                  </p:sp>
                  <p:sp>
                    <p:nvSpPr>
                      <p:cNvPr id="9" name="Rectangle : coins arrondis 8" descr="CRANE 124&#10;">
                        <a:hlinkClick r:id="rId11" action="ppaction://hlinksldjump"/>
                        <a:extLst>
                          <a:ext uri="{FF2B5EF4-FFF2-40B4-BE49-F238E27FC236}">
                            <a16:creationId xmlns:a16="http://schemas.microsoft.com/office/drawing/2014/main" id="{40A634AC-C401-D6F7-CCFD-79325F3552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7257" y="477470"/>
                        <a:ext cx="616802" cy="290893"/>
                      </a:xfrm>
                      <a:prstGeom prst="roundRect">
                        <a:avLst/>
                      </a:prstGeom>
                      <a:solidFill>
                        <a:srgbClr val="E2C4A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NEZ </a:t>
                        </a:r>
                      </a:p>
                    </p:txBody>
                  </p:sp>
                  <p:sp>
                    <p:nvSpPr>
                      <p:cNvPr id="11" name="Rectangle : coins arrondis 10" descr="CRANE 124&#10;">
                        <a:hlinkClick r:id="rId12" action="ppaction://hlinksldjump"/>
                        <a:extLst>
                          <a:ext uri="{FF2B5EF4-FFF2-40B4-BE49-F238E27FC236}">
                            <a16:creationId xmlns:a16="http://schemas.microsoft.com/office/drawing/2014/main" id="{823D64B2-EBD1-D4BE-8F55-800412D87C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19631" y="328468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POIGNET</a:t>
                        </a:r>
                      </a:p>
                    </p:txBody>
                  </p:sp>
                  <p:sp>
                    <p:nvSpPr>
                      <p:cNvPr id="15" name="Rectangle : coins arrondis 14" descr="CRANE 124&#10;">
                        <a:hlinkClick r:id="rId13" action="ppaction://hlinksldjump"/>
                        <a:extLst>
                          <a:ext uri="{FF2B5EF4-FFF2-40B4-BE49-F238E27FC236}">
                            <a16:creationId xmlns:a16="http://schemas.microsoft.com/office/drawing/2014/main" id="{E461B9EE-F487-D545-F6F9-AB7094822A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159" y="279983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9CCD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AVANT-BRAS </a:t>
                        </a:r>
                      </a:p>
                    </p:txBody>
                  </p:sp>
                  <p:sp>
                    <p:nvSpPr>
                      <p:cNvPr id="17" name="Rectangle : coins arrondis 16" descr="CRANE 124&#10;">
                        <a:hlinkClick r:id="rId14" action="ppaction://hlinksldjump"/>
                        <a:extLst>
                          <a:ext uri="{FF2B5EF4-FFF2-40B4-BE49-F238E27FC236}">
                            <a16:creationId xmlns:a16="http://schemas.microsoft.com/office/drawing/2014/main" id="{EC836F6D-E426-85BB-E85A-2BF168CEC6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395732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D96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BRAS </a:t>
                        </a:r>
                      </a:p>
                    </p:txBody>
                  </p:sp>
                  <p:sp>
                    <p:nvSpPr>
                      <p:cNvPr id="25" name="Rectangle : coins arrondis 24" descr="CRANE 124&#10;">
                        <a:hlinkClick r:id="rId15" action="ppaction://hlinksldjump"/>
                        <a:extLst>
                          <a:ext uri="{FF2B5EF4-FFF2-40B4-BE49-F238E27FC236}">
                            <a16:creationId xmlns:a16="http://schemas.microsoft.com/office/drawing/2014/main" id="{3DFA8B1E-32FF-F264-A6E4-F4C23CC54C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81792" y="88106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E7C8B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OREILLE </a:t>
                        </a:r>
                      </a:p>
                    </p:txBody>
                  </p:sp>
                  <p:sp>
                    <p:nvSpPr>
                      <p:cNvPr id="31" name="Rectangle : coins arrondis 30" descr="CRANE 124&#10;">
                        <a:hlinkClick r:id="rId16" action="ppaction://hlinksldjump"/>
                        <a:extLst>
                          <a:ext uri="{FF2B5EF4-FFF2-40B4-BE49-F238E27FC236}">
                            <a16:creationId xmlns:a16="http://schemas.microsoft.com/office/drawing/2014/main" id="{18808276-8CBF-9F0E-2ADA-890EA01C6D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93169" y="1427342"/>
                        <a:ext cx="720266" cy="314325"/>
                      </a:xfrm>
                      <a:prstGeom prst="roundRect">
                        <a:avLst/>
                      </a:prstGeom>
                      <a:solidFill>
                        <a:srgbClr val="B6B474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DENTS </a:t>
                        </a:r>
                      </a:p>
                    </p:txBody>
                  </p:sp>
                  <p:sp>
                    <p:nvSpPr>
                      <p:cNvPr id="33" name="Rectangle : coins arrondis 32" descr="CRANE 124&#10;">
                        <a:hlinkClick r:id="rId17" action="ppaction://hlinksldjump"/>
                        <a:extLst>
                          <a:ext uri="{FF2B5EF4-FFF2-40B4-BE49-F238E27FC236}">
                            <a16:creationId xmlns:a16="http://schemas.microsoft.com/office/drawing/2014/main" id="{92D9D66A-EEBE-8C1A-73B7-98EAC1AB2D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95683" y="378142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E9D6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MAIN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35" name="Rectangle : coins arrondis 34" descr="CRANE 124&#10;">
                        <a:hlinkClick r:id="rId18" action="ppaction://hlinksldjump"/>
                        <a:extLst>
                          <a:ext uri="{FF2B5EF4-FFF2-40B4-BE49-F238E27FC236}">
                            <a16:creationId xmlns:a16="http://schemas.microsoft.com/office/drawing/2014/main" id="{01742864-A109-B856-6543-B608B2D626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26133" y="922276"/>
                        <a:ext cx="1083464" cy="457200"/>
                      </a:xfrm>
                      <a:prstGeom prst="roundRect">
                        <a:avLst/>
                      </a:prstGeom>
                      <a:solidFill>
                        <a:srgbClr val="6699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SUPERIEURES </a:t>
                        </a:r>
                      </a:p>
                    </p:txBody>
                  </p:sp>
                  <p:sp>
                    <p:nvSpPr>
                      <p:cNvPr id="39" name="Rectangle : coins arrondis 38" descr="CRANE 124&#10;">
                        <a:hlinkClick r:id="rId19" action="ppaction://hlinksldjump"/>
                        <a:extLst>
                          <a:ext uri="{FF2B5EF4-FFF2-40B4-BE49-F238E27FC236}">
                            <a16:creationId xmlns:a16="http://schemas.microsoft.com/office/drawing/2014/main" id="{70D8F421-024A-F7EB-A6AB-978290D730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19532" y="1890111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AB0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CÔTES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43" name="Rectangle : coins arrondis 42" descr="CRANE 124&#10;">
                        <a:hlinkClick r:id="rId20" action="ppaction://hlinksldjump"/>
                        <a:extLst>
                          <a:ext uri="{FF2B5EF4-FFF2-40B4-BE49-F238E27FC236}">
                            <a16:creationId xmlns:a16="http://schemas.microsoft.com/office/drawing/2014/main" id="{77CA2829-3CB2-5D6D-B5AB-CD3FB3AD37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65041" y="4914900"/>
                        <a:ext cx="1260511" cy="361950"/>
                      </a:xfrm>
                      <a:prstGeom prst="roundRect">
                        <a:avLst/>
                      </a:prstGeom>
                      <a:solidFill>
                        <a:srgbClr val="B2F5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POLYTRAUMATISE </a:t>
                        </a:r>
                      </a:p>
                    </p:txBody>
                  </p:sp>
                  <p:sp>
                    <p:nvSpPr>
                      <p:cNvPr id="45" name="Rectangle : coins arrondis 44" descr="CRANE 124&#10;">
                        <a:hlinkClick r:id="rId21" action="ppaction://hlinksldjump"/>
                        <a:extLst>
                          <a:ext uri="{FF2B5EF4-FFF2-40B4-BE49-F238E27FC236}">
                            <a16:creationId xmlns:a16="http://schemas.microsoft.com/office/drawing/2014/main" id="{97EC90B8-B4FD-7098-3B68-9398C678CF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71372" y="4789606"/>
                        <a:ext cx="1038225" cy="428625"/>
                      </a:xfrm>
                      <a:prstGeom prst="roundRect">
                        <a:avLst/>
                      </a:prstGeom>
                      <a:solidFill>
                        <a:srgbClr val="F4BAF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INFERIEURS </a:t>
                        </a:r>
                      </a:p>
                    </p:txBody>
                  </p:sp>
                  <p:sp>
                    <p:nvSpPr>
                      <p:cNvPr id="49" name="Rectangle : coins arrondis 48" descr="CRANE 124&#10;">
                        <a:hlinkClick r:id="rId22" action="ppaction://hlinksldjump"/>
                        <a:extLst>
                          <a:ext uri="{FF2B5EF4-FFF2-40B4-BE49-F238E27FC236}">
                            <a16:creationId xmlns:a16="http://schemas.microsoft.com/office/drawing/2014/main" id="{A19984BC-4D6C-0F91-9015-4FD72FE381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1817" y="2315549"/>
                        <a:ext cx="955413" cy="361950"/>
                      </a:xfrm>
                      <a:prstGeom prst="roundRect">
                        <a:avLst/>
                      </a:prstGeom>
                      <a:solidFill>
                        <a:srgbClr val="DEF1FA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POUMONS </a:t>
                        </a:r>
                      </a:p>
                    </p:txBody>
                  </p:sp>
                  <p:sp>
                    <p:nvSpPr>
                      <p:cNvPr id="51" name="Rectangle : coins arrondis 50" descr="CRANE 124&#10;">
                        <a:hlinkClick r:id="rId23" action="ppaction://hlinksldjump"/>
                        <a:extLst>
                          <a:ext uri="{FF2B5EF4-FFF2-40B4-BE49-F238E27FC236}">
                            <a16:creationId xmlns:a16="http://schemas.microsoft.com/office/drawing/2014/main" id="{F97E1D46-5CD5-9E3F-6F05-69F9FC71B6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88994" y="4525258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DCF6A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CUISSE </a:t>
                        </a:r>
                      </a:p>
                    </p:txBody>
                  </p:sp>
                  <p:sp>
                    <p:nvSpPr>
                      <p:cNvPr id="53" name="Rectangle : coins arrondis 52" descr="CRANE 124&#10;">
                        <a:hlinkClick r:id="rId24" action="ppaction://hlinksldjump"/>
                        <a:extLst>
                          <a:ext uri="{FF2B5EF4-FFF2-40B4-BE49-F238E27FC236}">
                            <a16:creationId xmlns:a16="http://schemas.microsoft.com/office/drawing/2014/main" id="{64496A75-9421-CC9A-E573-B23BFCA845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55982" y="182638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EPAULE </a:t>
                        </a:r>
                      </a:p>
                    </p:txBody>
                  </p:sp>
                  <p:sp>
                    <p:nvSpPr>
                      <p:cNvPr id="57" name="Rectangle : coins arrondis 56" descr="CRANE 124&#10;">
                        <a:hlinkClick r:id="rId25" action="ppaction://hlinksldjump"/>
                        <a:extLst>
                          <a:ext uri="{FF2B5EF4-FFF2-40B4-BE49-F238E27FC236}">
                            <a16:creationId xmlns:a16="http://schemas.microsoft.com/office/drawing/2014/main" id="{42C53B50-4BB2-B815-D496-4F1C24FB10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6256" y="616267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CFF33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ORTEILS </a:t>
                        </a:r>
                      </a:p>
                    </p:txBody>
                  </p:sp>
                  <p:sp>
                    <p:nvSpPr>
                      <p:cNvPr id="59" name="Rectangle : coins arrondis 58" descr="CRANE 124&#10;">
                        <a:hlinkClick r:id="rId26" action="ppaction://hlinksldjump"/>
                        <a:extLst>
                          <a:ext uri="{FF2B5EF4-FFF2-40B4-BE49-F238E27FC236}">
                            <a16:creationId xmlns:a16="http://schemas.microsoft.com/office/drawing/2014/main" id="{8570EC26-652F-1AFA-969B-652C8D2141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52447" y="473392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7FBC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GENOU </a:t>
                        </a:r>
                      </a:p>
                    </p:txBody>
                  </p:sp>
                  <p:sp>
                    <p:nvSpPr>
                      <p:cNvPr id="63" name="Rectangle : coins arrondis 62" descr="CRANE 124&#10;">
                        <a:hlinkClick r:id="rId27" action="ppaction://hlinksldjump"/>
                        <a:extLst>
                          <a:ext uri="{FF2B5EF4-FFF2-40B4-BE49-F238E27FC236}">
                            <a16:creationId xmlns:a16="http://schemas.microsoft.com/office/drawing/2014/main" id="{E55DE238-2C6F-0DBE-30D3-1D8E18B380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78175" y="611505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33CC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PIED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71" name="Rectangle : coins arrondis 70" descr="CRANE 124&#10;">
                        <a:hlinkClick r:id="rId28" action="ppaction://hlinksldjump"/>
                        <a:extLst>
                          <a:ext uri="{FF2B5EF4-FFF2-40B4-BE49-F238E27FC236}">
                            <a16:creationId xmlns:a16="http://schemas.microsoft.com/office/drawing/2014/main" id="{8F4964FE-6AFD-AFF6-0788-6929B81C1F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8769" y="537210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7AB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JAMBE </a:t>
                        </a:r>
                      </a:p>
                    </p:txBody>
                  </p:sp>
                  <p:sp>
                    <p:nvSpPr>
                      <p:cNvPr id="73" name="Rectangle : coins arrondis 72" descr="CRANE 124&#10;">
                        <a:hlinkClick r:id="rId29" action="ppaction://hlinksldjump"/>
                        <a:extLst>
                          <a:ext uri="{FF2B5EF4-FFF2-40B4-BE49-F238E27FC236}">
                            <a16:creationId xmlns:a16="http://schemas.microsoft.com/office/drawing/2014/main" id="{71E0BBEE-6D11-B625-725C-AAD2DA775E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64870" y="390707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CAB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AINE </a:t>
                        </a:r>
                      </a:p>
                    </p:txBody>
                  </p:sp>
                  <p:sp>
                    <p:nvSpPr>
                      <p:cNvPr id="135" name="Rectangle : coins arrondis 134" descr="CRANE 124&#10;">
                        <a:hlinkClick r:id="rId30" action="ppaction://hlinksldjump"/>
                        <a:extLst>
                          <a:ext uri="{FF2B5EF4-FFF2-40B4-BE49-F238E27FC236}">
                            <a16:creationId xmlns:a16="http://schemas.microsoft.com/office/drawing/2014/main" id="{C52B1873-C224-9305-D0EC-BE5D192A9C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90135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0080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HANCHE </a:t>
                        </a:r>
                      </a:p>
                    </p:txBody>
                  </p:sp>
                  <p:sp>
                    <p:nvSpPr>
                      <p:cNvPr id="141" name="Rectangle : coins arrondis 140" descr="CRANE 124&#10;">
                        <a:hlinkClick r:id="rId31" action="ppaction://hlinksldjump"/>
                        <a:extLst>
                          <a:ext uri="{FF2B5EF4-FFF2-40B4-BE49-F238E27FC236}">
                            <a16:creationId xmlns:a16="http://schemas.microsoft.com/office/drawing/2014/main" id="{B51C5315-43FC-4041-4B94-B32E09FE6A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03836" y="3406974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6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BASSIN </a:t>
                        </a:r>
                      </a:p>
                    </p:txBody>
                  </p:sp>
                  <p:sp>
                    <p:nvSpPr>
                      <p:cNvPr id="14" name="Ellipse 13">
                        <a:extLst>
                          <a:ext uri="{FF2B5EF4-FFF2-40B4-BE49-F238E27FC236}">
                            <a16:creationId xmlns:a16="http://schemas.microsoft.com/office/drawing/2014/main" id="{0A454544-72EA-168F-090E-F7295EA908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1114" y="2288752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8" name="Ellipse 17">
                        <a:extLst>
                          <a:ext uri="{FF2B5EF4-FFF2-40B4-BE49-F238E27FC236}">
                            <a16:creationId xmlns:a16="http://schemas.microsoft.com/office/drawing/2014/main" id="{1D50F0FA-F7CA-F8B7-1492-51C2D71F93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53495" y="105519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" name="Ellipse 19">
                        <a:extLst>
                          <a:ext uri="{FF2B5EF4-FFF2-40B4-BE49-F238E27FC236}">
                            <a16:creationId xmlns:a16="http://schemas.microsoft.com/office/drawing/2014/main" id="{F8E5A636-5DB2-2D1C-CD86-368BA3555B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3118" y="113794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" name="Ellipse 21">
                        <a:extLst>
                          <a:ext uri="{FF2B5EF4-FFF2-40B4-BE49-F238E27FC236}">
                            <a16:creationId xmlns:a16="http://schemas.microsoft.com/office/drawing/2014/main" id="{DAEC3886-36D2-DBA0-17D1-FCF12C5A43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53912" y="970258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4" name="Ellipse 23">
                        <a:extLst>
                          <a:ext uri="{FF2B5EF4-FFF2-40B4-BE49-F238E27FC236}">
                            <a16:creationId xmlns:a16="http://schemas.microsoft.com/office/drawing/2014/main" id="{54CF97E7-C6FB-FCD2-76C9-403C670187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7398" y="814276"/>
                        <a:ext cx="108000" cy="1080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noFill/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7" name="Ellipse 26">
                        <a:extLst>
                          <a:ext uri="{FF2B5EF4-FFF2-40B4-BE49-F238E27FC236}">
                            <a16:creationId xmlns:a16="http://schemas.microsoft.com/office/drawing/2014/main" id="{911F718F-B02D-21CA-6C27-5CC30B113D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35114" y="875223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9" name="Ellipse 28">
                        <a:extLst>
                          <a:ext uri="{FF2B5EF4-FFF2-40B4-BE49-F238E27FC236}">
                            <a16:creationId xmlns:a16="http://schemas.microsoft.com/office/drawing/2014/main" id="{DBBE7E48-61EB-2FB4-7245-8E73DBD7CD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73792" y="161137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2" name="Ellipse 31">
                        <a:extLst>
                          <a:ext uri="{FF2B5EF4-FFF2-40B4-BE49-F238E27FC236}">
                            <a16:creationId xmlns:a16="http://schemas.microsoft.com/office/drawing/2014/main" id="{A7519253-1B99-6483-A8E0-BE39B6F0BE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51877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6" name="Ellipse 35">
                        <a:extLst>
                          <a:ext uri="{FF2B5EF4-FFF2-40B4-BE49-F238E27FC236}">
                            <a16:creationId xmlns:a16="http://schemas.microsoft.com/office/drawing/2014/main" id="{9C977EB0-A541-F00D-21CD-B715033A27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95784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8" name="Ellipse 37">
                        <a:extLst>
                          <a:ext uri="{FF2B5EF4-FFF2-40B4-BE49-F238E27FC236}">
                            <a16:creationId xmlns:a16="http://schemas.microsoft.com/office/drawing/2014/main" id="{01B729A8-422F-44EB-177E-BA849F00F0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6624" y="2279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1" name="Ellipse 40">
                        <a:extLst>
                          <a:ext uri="{FF2B5EF4-FFF2-40B4-BE49-F238E27FC236}">
                            <a16:creationId xmlns:a16="http://schemas.microsoft.com/office/drawing/2014/main" id="{9912752A-6960-71A1-8C2A-2C45DB080D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1824" y="280553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4" name="Ellipse 43">
                        <a:extLst>
                          <a:ext uri="{FF2B5EF4-FFF2-40B4-BE49-F238E27FC236}">
                            <a16:creationId xmlns:a16="http://schemas.microsoft.com/office/drawing/2014/main" id="{E6561B4D-5E6D-7B0B-BD5D-692AB44546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7240" y="3190374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7" name="Ellipse 46">
                        <a:extLst>
                          <a:ext uri="{FF2B5EF4-FFF2-40B4-BE49-F238E27FC236}">
                            <a16:creationId xmlns:a16="http://schemas.microsoft.com/office/drawing/2014/main" id="{264AB84F-6AFB-BA35-0E31-873E3BDC24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7428" y="325278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0" name="Ellipse 49">
                        <a:extLst>
                          <a:ext uri="{FF2B5EF4-FFF2-40B4-BE49-F238E27FC236}">
                            <a16:creationId xmlns:a16="http://schemas.microsoft.com/office/drawing/2014/main" id="{12A0CD9F-115A-B139-1354-C789052BCE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4007" y="385196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4" name="Ellipse 53">
                        <a:extLst>
                          <a:ext uri="{FF2B5EF4-FFF2-40B4-BE49-F238E27FC236}">
                            <a16:creationId xmlns:a16="http://schemas.microsoft.com/office/drawing/2014/main" id="{F83BFD3A-CC53-8257-5300-5B166FBAD9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85246" y="30758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0" name="Ellipse 59">
                        <a:extLst>
                          <a:ext uri="{FF2B5EF4-FFF2-40B4-BE49-F238E27FC236}">
                            <a16:creationId xmlns:a16="http://schemas.microsoft.com/office/drawing/2014/main" id="{20B43E83-5E0E-F2CC-E88C-C87FF713C3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1481" y="3368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2" name="Ellipse 61">
                        <a:extLst>
                          <a:ext uri="{FF2B5EF4-FFF2-40B4-BE49-F238E27FC236}">
                            <a16:creationId xmlns:a16="http://schemas.microsoft.com/office/drawing/2014/main" id="{16003A6C-AFF6-B8F4-4897-B782B325D3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8742" y="372742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5" name="Ellipse 64">
                        <a:extLst>
                          <a:ext uri="{FF2B5EF4-FFF2-40B4-BE49-F238E27FC236}">
                            <a16:creationId xmlns:a16="http://schemas.microsoft.com/office/drawing/2014/main" id="{ABCA2447-3F27-3719-E076-049AEB9F1A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8624" y="53435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7" name="Ellipse 66">
                        <a:extLst>
                          <a:ext uri="{FF2B5EF4-FFF2-40B4-BE49-F238E27FC236}">
                            <a16:creationId xmlns:a16="http://schemas.microsoft.com/office/drawing/2014/main" id="{900D129A-4453-F1B1-D3EE-FEA96FAA79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4947" y="4856281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9" name="Ellipse 68">
                        <a:extLst>
                          <a:ext uri="{FF2B5EF4-FFF2-40B4-BE49-F238E27FC236}">
                            <a16:creationId xmlns:a16="http://schemas.microsoft.com/office/drawing/2014/main" id="{0ABDA32C-232B-8569-FADD-75664571D3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958" y="436875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2" name="Ellipse 71">
                        <a:extLst>
                          <a:ext uri="{FF2B5EF4-FFF2-40B4-BE49-F238E27FC236}">
                            <a16:creationId xmlns:a16="http://schemas.microsoft.com/office/drawing/2014/main" id="{7BA3634D-87FE-EC4A-9F43-0CF1FD612E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4058" y="6438757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5" name="Ellipse 74">
                        <a:extLst>
                          <a:ext uri="{FF2B5EF4-FFF2-40B4-BE49-F238E27FC236}">
                            <a16:creationId xmlns:a16="http://schemas.microsoft.com/office/drawing/2014/main" id="{9E38232A-847E-AEE0-B294-72A3F7023E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95074" y="62420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cxnSp>
                  <p:nvCxnSpPr>
                    <p:cNvPr id="78" name="Connecteur droit 77">
                      <a:extLst>
                        <a:ext uri="{FF2B5EF4-FFF2-40B4-BE49-F238E27FC236}">
                          <a16:creationId xmlns:a16="http://schemas.microsoft.com/office/drawing/2014/main" id="{4EFAC55C-213C-D5C4-810C-11DDB09DBBCC}"/>
                        </a:ext>
                      </a:extLst>
                    </p:cNvPr>
                    <p:cNvCxnSpPr>
                      <a:stCxn id="2" idx="1"/>
                      <a:endCxn id="24" idx="6"/>
                    </p:cNvCxnSpPr>
                    <p:nvPr/>
                  </p:nvCxnSpPr>
                  <p:spPr>
                    <a:xfrm flipH="1">
                      <a:off x="6483531" y="614889"/>
                      <a:ext cx="616283" cy="280888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Connecteur droit 79">
                      <a:extLst>
                        <a:ext uri="{FF2B5EF4-FFF2-40B4-BE49-F238E27FC236}">
                          <a16:creationId xmlns:a16="http://schemas.microsoft.com/office/drawing/2014/main" id="{E183C9EA-DECA-B7F5-0420-1BB556B7C7D5}"/>
                        </a:ext>
                      </a:extLst>
                    </p:cNvPr>
                    <p:cNvCxnSpPr>
                      <a:stCxn id="25" idx="1"/>
                      <a:endCxn id="27" idx="5"/>
                    </p:cNvCxnSpPr>
                    <p:nvPr/>
                  </p:nvCxnSpPr>
                  <p:spPr>
                    <a:xfrm flipH="1" flipV="1">
                      <a:off x="6695431" y="994908"/>
                      <a:ext cx="254494" cy="9463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F152582A-ED43-2C97-8944-5E2A191D1CA1}"/>
                        </a:ext>
                      </a:extLst>
                    </p:cNvPr>
                    <p:cNvCxnSpPr>
                      <a:cxnSpLocks/>
                      <a:stCxn id="53" idx="1"/>
                      <a:endCxn id="29" idx="5"/>
                    </p:cNvCxnSpPr>
                    <p:nvPr/>
                  </p:nvCxnSpPr>
                  <p:spPr>
                    <a:xfrm flipH="1" flipV="1">
                      <a:off x="6934109" y="1731055"/>
                      <a:ext cx="690006" cy="30381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7293AC7E-D7F8-F6F0-23C0-D5A5E7AB1E30}"/>
                        </a:ext>
                      </a:extLst>
                    </p:cNvPr>
                    <p:cNvCxnSpPr>
                      <a:stCxn id="9" idx="3"/>
                      <a:endCxn id="22" idx="2"/>
                    </p:cNvCxnSpPr>
                    <p:nvPr/>
                  </p:nvCxnSpPr>
                  <p:spPr>
                    <a:xfrm>
                      <a:off x="5412192" y="650418"/>
                      <a:ext cx="809853" cy="40134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9AEC28E2-3B71-2938-CA33-E9ED4A0AE154}"/>
                        </a:ext>
                      </a:extLst>
                    </p:cNvPr>
                    <p:cNvCxnSpPr>
                      <a:stCxn id="4" idx="3"/>
                      <a:endCxn id="18" idx="2"/>
                    </p:cNvCxnSpPr>
                    <p:nvPr/>
                  </p:nvCxnSpPr>
                  <p:spPr>
                    <a:xfrm>
                      <a:off x="5336991" y="1126493"/>
                      <a:ext cx="584637" cy="1020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79E53537-8E3A-68FB-BFF5-ECF092AC020C}"/>
                        </a:ext>
                      </a:extLst>
                    </p:cNvPr>
                    <p:cNvCxnSpPr>
                      <a:stCxn id="31" idx="3"/>
                      <a:endCxn id="20" idx="3"/>
                    </p:cNvCxnSpPr>
                    <p:nvPr/>
                  </p:nvCxnSpPr>
                  <p:spPr>
                    <a:xfrm flipV="1">
                      <a:off x="5281568" y="1257634"/>
                      <a:ext cx="895499" cy="35437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8D96FA55-A264-266B-3CBB-69D55A56ED26}"/>
                        </a:ext>
                      </a:extLst>
                    </p:cNvPr>
                    <p:cNvCxnSpPr>
                      <a:stCxn id="39" idx="3"/>
                      <a:endCxn id="38" idx="2"/>
                    </p:cNvCxnSpPr>
                    <p:nvPr/>
                  </p:nvCxnSpPr>
                  <p:spPr>
                    <a:xfrm>
                      <a:off x="4816340" y="2098587"/>
                      <a:ext cx="1058417" cy="26253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708E3311-1092-2FBA-F5EC-CE60FF071B1A}"/>
                        </a:ext>
                      </a:extLst>
                    </p:cNvPr>
                    <p:cNvCxnSpPr>
                      <a:stCxn id="36" idx="6"/>
                      <a:endCxn id="49" idx="1"/>
                    </p:cNvCxnSpPr>
                    <p:nvPr/>
                  </p:nvCxnSpPr>
                  <p:spPr>
                    <a:xfrm>
                      <a:off x="6471917" y="2145201"/>
                      <a:ext cx="1098033" cy="37882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24FBC2DF-1BA3-9A0E-F76E-05487305BF1E}"/>
                        </a:ext>
                      </a:extLst>
                    </p:cNvPr>
                    <p:cNvCxnSpPr>
                      <a:stCxn id="32" idx="6"/>
                      <a:endCxn id="36" idx="2"/>
                    </p:cNvCxnSpPr>
                    <p:nvPr/>
                  </p:nvCxnSpPr>
                  <p:spPr>
                    <a:xfrm>
                      <a:off x="6228010" y="2145201"/>
                      <a:ext cx="135907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06311DAE-EDB6-AC77-112A-3B7C1047E1CE}"/>
                        </a:ext>
                      </a:extLst>
                    </p:cNvPr>
                    <p:cNvCxnSpPr>
                      <a:cxnSpLocks/>
                      <a:endCxn id="14" idx="2"/>
                    </p:cNvCxnSpPr>
                    <p:nvPr/>
                  </p:nvCxnSpPr>
                  <p:spPr>
                    <a:xfrm>
                      <a:off x="5968800" y="2365737"/>
                      <a:ext cx="580447" cy="451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3812E970-C0D2-CC73-CF74-7F51A5E4E49D}"/>
                        </a:ext>
                      </a:extLst>
                    </p:cNvPr>
                    <p:cNvCxnSpPr>
                      <a:stCxn id="17" idx="3"/>
                      <a:endCxn id="41" idx="2"/>
                    </p:cNvCxnSpPr>
                    <p:nvPr/>
                  </p:nvCxnSpPr>
                  <p:spPr>
                    <a:xfrm>
                      <a:off x="4761766" y="2604208"/>
                      <a:ext cx="538191" cy="28283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Connecteur droit 103">
                      <a:extLst>
                        <a:ext uri="{FF2B5EF4-FFF2-40B4-BE49-F238E27FC236}">
                          <a16:creationId xmlns:a16="http://schemas.microsoft.com/office/drawing/2014/main" id="{B725D1D8-E914-B830-3DCA-64207B8EAD08}"/>
                        </a:ext>
                      </a:extLst>
                    </p:cNvPr>
                    <p:cNvCxnSpPr>
                      <a:stCxn id="135" idx="3"/>
                      <a:endCxn id="44" idx="2"/>
                    </p:cNvCxnSpPr>
                    <p:nvPr/>
                  </p:nvCxnSpPr>
                  <p:spPr>
                    <a:xfrm>
                      <a:off x="4761766" y="3109829"/>
                      <a:ext cx="953607" cy="16204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" name="Connecteur droit 105">
                      <a:extLst>
                        <a:ext uri="{FF2B5EF4-FFF2-40B4-BE49-F238E27FC236}">
                          <a16:creationId xmlns:a16="http://schemas.microsoft.com/office/drawing/2014/main" id="{2FEC6BFB-097A-D9DC-FC9F-973172DEE68E}"/>
                        </a:ext>
                      </a:extLst>
                    </p:cNvPr>
                    <p:cNvCxnSpPr>
                      <a:stCxn id="141" idx="3"/>
                      <a:endCxn id="47" idx="2"/>
                    </p:cNvCxnSpPr>
                    <p:nvPr/>
                  </p:nvCxnSpPr>
                  <p:spPr>
                    <a:xfrm flipV="1">
                      <a:off x="4700644" y="3334290"/>
                      <a:ext cx="1484917" cy="28116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Connecteur droit 107">
                      <a:extLst>
                        <a:ext uri="{FF2B5EF4-FFF2-40B4-BE49-F238E27FC236}">
                          <a16:creationId xmlns:a16="http://schemas.microsoft.com/office/drawing/2014/main" id="{C37A2DD1-6517-84B6-D9C3-B166FE76B270}"/>
                        </a:ext>
                      </a:extLst>
                    </p:cNvPr>
                    <p:cNvCxnSpPr>
                      <a:cxnSpLocks/>
                      <a:stCxn id="73" idx="3"/>
                      <a:endCxn id="50" idx="2"/>
                    </p:cNvCxnSpPr>
                    <p:nvPr/>
                  </p:nvCxnSpPr>
                  <p:spPr>
                    <a:xfrm flipV="1">
                      <a:off x="4561678" y="3933466"/>
                      <a:ext cx="1580462" cy="18208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Connecteur droit 109">
                      <a:extLst>
                        <a:ext uri="{FF2B5EF4-FFF2-40B4-BE49-F238E27FC236}">
                          <a16:creationId xmlns:a16="http://schemas.microsoft.com/office/drawing/2014/main" id="{33DF4F69-AC7F-C848-94DD-1CBBA32BBD1A}"/>
                        </a:ext>
                      </a:extLst>
                    </p:cNvPr>
                    <p:cNvCxnSpPr>
                      <a:cxnSpLocks/>
                      <a:stCxn id="51" idx="3"/>
                      <a:endCxn id="69" idx="2"/>
                    </p:cNvCxnSpPr>
                    <p:nvPr/>
                  </p:nvCxnSpPr>
                  <p:spPr>
                    <a:xfrm flipV="1">
                      <a:off x="5485802" y="4450251"/>
                      <a:ext cx="390289" cy="28348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Connecteur droit 111">
                      <a:extLst>
                        <a:ext uri="{FF2B5EF4-FFF2-40B4-BE49-F238E27FC236}">
                          <a16:creationId xmlns:a16="http://schemas.microsoft.com/office/drawing/2014/main" id="{7DAC3F50-236C-4D92-BFEF-114F93503684}"/>
                        </a:ext>
                      </a:extLst>
                    </p:cNvPr>
                    <p:cNvCxnSpPr>
                      <a:endCxn id="65" idx="2"/>
                    </p:cNvCxnSpPr>
                    <p:nvPr/>
                  </p:nvCxnSpPr>
                  <p:spPr>
                    <a:xfrm flipV="1">
                      <a:off x="5475577" y="5425026"/>
                      <a:ext cx="291180" cy="15555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Connecteur droit 115">
                      <a:extLst>
                        <a:ext uri="{FF2B5EF4-FFF2-40B4-BE49-F238E27FC236}">
                          <a16:creationId xmlns:a16="http://schemas.microsoft.com/office/drawing/2014/main" id="{4077CDB3-116F-BD21-F37B-7012D19537E2}"/>
                        </a:ext>
                      </a:extLst>
                    </p:cNvPr>
                    <p:cNvCxnSpPr>
                      <a:stCxn id="63" idx="3"/>
                      <a:endCxn id="75" idx="2"/>
                    </p:cNvCxnSpPr>
                    <p:nvPr/>
                  </p:nvCxnSpPr>
                  <p:spPr>
                    <a:xfrm>
                      <a:off x="5574983" y="6323526"/>
                      <a:ext cx="388224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" name="Connecteur droit 117">
                      <a:extLst>
                        <a:ext uri="{FF2B5EF4-FFF2-40B4-BE49-F238E27FC236}">
                          <a16:creationId xmlns:a16="http://schemas.microsoft.com/office/drawing/2014/main" id="{9E7E2F96-6BAF-4394-84B1-162602D7E372}"/>
                        </a:ext>
                      </a:extLst>
                    </p:cNvPr>
                    <p:cNvCxnSpPr>
                      <a:stCxn id="57" idx="1"/>
                      <a:endCxn id="72" idx="6"/>
                    </p:cNvCxnSpPr>
                    <p:nvPr/>
                  </p:nvCxnSpPr>
                  <p:spPr>
                    <a:xfrm flipH="1">
                      <a:off x="6610191" y="6371151"/>
                      <a:ext cx="854198" cy="149107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0" name="Connecteur droit 119">
                      <a:extLst>
                        <a:ext uri="{FF2B5EF4-FFF2-40B4-BE49-F238E27FC236}">
                          <a16:creationId xmlns:a16="http://schemas.microsoft.com/office/drawing/2014/main" id="{5FF97610-461C-F14C-7C57-CF761E2A200A}"/>
                        </a:ext>
                      </a:extLst>
                    </p:cNvPr>
                    <p:cNvCxnSpPr>
                      <a:stCxn id="59" idx="1"/>
                      <a:endCxn id="67" idx="7"/>
                    </p:cNvCxnSpPr>
                    <p:nvPr/>
                  </p:nvCxnSpPr>
                  <p:spPr>
                    <a:xfrm flipH="1" flipV="1">
                      <a:off x="6645264" y="4899598"/>
                      <a:ext cx="775316" cy="4280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Connecteur droit 121">
                      <a:extLst>
                        <a:ext uri="{FF2B5EF4-FFF2-40B4-BE49-F238E27FC236}">
                          <a16:creationId xmlns:a16="http://schemas.microsoft.com/office/drawing/2014/main" id="{2BC3A06C-ED54-0C00-C554-70C6A09D7477}"/>
                        </a:ext>
                      </a:extLst>
                    </p:cNvPr>
                    <p:cNvCxnSpPr>
                      <a:stCxn id="33" idx="1"/>
                      <a:endCxn id="62" idx="6"/>
                    </p:cNvCxnSpPr>
                    <p:nvPr/>
                  </p:nvCxnSpPr>
                  <p:spPr>
                    <a:xfrm flipH="1" flipV="1">
                      <a:off x="7334875" y="3808927"/>
                      <a:ext cx="628941" cy="180975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Connecteur droit 123">
                      <a:extLst>
                        <a:ext uri="{FF2B5EF4-FFF2-40B4-BE49-F238E27FC236}">
                          <a16:creationId xmlns:a16="http://schemas.microsoft.com/office/drawing/2014/main" id="{A72A79BE-A3B2-E1B8-9C42-D25A3191B866}"/>
                        </a:ext>
                      </a:extLst>
                    </p:cNvPr>
                    <p:cNvCxnSpPr>
                      <a:stCxn id="11" idx="1"/>
                      <a:endCxn id="60" idx="6"/>
                    </p:cNvCxnSpPr>
                    <p:nvPr/>
                  </p:nvCxnSpPr>
                  <p:spPr>
                    <a:xfrm flipH="1" flipV="1">
                      <a:off x="7227614" y="3450126"/>
                      <a:ext cx="560150" cy="4303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6" name="Connecteur droit 125">
                      <a:extLst>
                        <a:ext uri="{FF2B5EF4-FFF2-40B4-BE49-F238E27FC236}">
                          <a16:creationId xmlns:a16="http://schemas.microsoft.com/office/drawing/2014/main" id="{0FDC06E7-2C02-9633-DA99-3DFD60150423}"/>
                        </a:ext>
                      </a:extLst>
                    </p:cNvPr>
                    <p:cNvCxnSpPr>
                      <a:cxnSpLocks/>
                      <a:stCxn id="15" idx="1"/>
                      <a:endCxn id="54" idx="6"/>
                    </p:cNvCxnSpPr>
                    <p:nvPr/>
                  </p:nvCxnSpPr>
                  <p:spPr>
                    <a:xfrm flipH="1">
                      <a:off x="7161379" y="3008315"/>
                      <a:ext cx="427913" cy="14901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2" name="Rectangle : coins arrondis 11" descr="CRANE 124&#10;">
                    <a:hlinkClick r:id="rId32" action="ppaction://hlinksldjump"/>
                    <a:extLst>
                      <a:ext uri="{FF2B5EF4-FFF2-40B4-BE49-F238E27FC236}">
                        <a16:creationId xmlns:a16="http://schemas.microsoft.com/office/drawing/2014/main" id="{2BA40014-BCEC-DA30-B41E-0A7896307236}"/>
                      </a:ext>
                    </a:extLst>
                  </p:cNvPr>
                  <p:cNvSpPr/>
                  <p:nvPr/>
                </p:nvSpPr>
                <p:spPr>
                  <a:xfrm>
                    <a:off x="7516300" y="1287572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</p:grpSp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60051516-95D8-7FCF-330A-4944239DEBF9}"/>
                    </a:ext>
                  </a:extLst>
                </p:cNvPr>
                <p:cNvSpPr/>
                <p:nvPr/>
              </p:nvSpPr>
              <p:spPr>
                <a:xfrm>
                  <a:off x="6246399" y="136532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937D70F6-7BFE-3D44-3CC3-075692EAA1A3}"/>
                    </a:ext>
                  </a:extLst>
                </p:cNvPr>
                <p:cNvCxnSpPr>
                  <a:stCxn id="16" idx="6"/>
                  <a:endCxn id="12" idx="1"/>
                </p:cNvCxnSpPr>
                <p:nvPr/>
              </p:nvCxnSpPr>
              <p:spPr>
                <a:xfrm>
                  <a:off x="6354399" y="1419325"/>
                  <a:ext cx="1161901" cy="4922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8" name="Image 27">
                <a:hlinkClick r:id="rId33" action="ppaction://hlinksldjump"/>
                <a:extLst>
                  <a:ext uri="{FF2B5EF4-FFF2-40B4-BE49-F238E27FC236}">
                    <a16:creationId xmlns:a16="http://schemas.microsoft.com/office/drawing/2014/main" id="{FBB91FE6-F6DC-82FB-9BE5-BE8A3A8EDE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19" name="Image 18">
              <a:hlinkClick r:id="rId35" action="ppaction://hlinksldjump"/>
              <a:extLst>
                <a:ext uri="{FF2B5EF4-FFF2-40B4-BE49-F238E27FC236}">
                  <a16:creationId xmlns:a16="http://schemas.microsoft.com/office/drawing/2014/main" id="{672D8F77-4CA9-6416-FDE3-8E25E7494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10039866" y="3438859"/>
              <a:ext cx="1695687" cy="1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738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E4DEC1F-26AF-E36B-03D7-84005D88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E4B492C-6BBB-A059-98EE-007664A32AE7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14200" y="-1437124"/>
            <a:ext cx="10515600" cy="1325563"/>
          </a:xfrm>
        </p:spPr>
        <p:txBody>
          <a:bodyPr/>
          <a:lstStyle/>
          <a:p>
            <a:r>
              <a:rPr lang="fr-CH" dirty="0"/>
              <a:t>41</a:t>
            </a:r>
            <a:r>
              <a:rPr lang="fr-CH" baseline="0" dirty="0"/>
              <a:t> AB </a:t>
            </a:r>
            <a:r>
              <a:rPr lang="fr-CH" dirty="0"/>
              <a:t>visage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8EB90D3-86A4-4665-9904-869D5209B31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30B37AE-43A0-3F6C-92D6-C1658F5F2955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2890FC3-7719-D4E0-9F91-453895F9D500}"/>
              </a:ext>
            </a:extLst>
          </p:cNvPr>
          <p:cNvGrpSpPr/>
          <p:nvPr/>
        </p:nvGrpSpPr>
        <p:grpSpPr>
          <a:xfrm>
            <a:off x="420162" y="218673"/>
            <a:ext cx="11351676" cy="6472800"/>
            <a:chOff x="358102" y="280670"/>
            <a:chExt cx="11351676" cy="6438900"/>
          </a:xfrm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DCD8130E-7032-FA94-971C-CEDF9CDEC33D}"/>
                </a:ext>
              </a:extLst>
            </p:cNvPr>
            <p:cNvGrpSpPr/>
            <p:nvPr/>
          </p:nvGrpSpPr>
          <p:grpSpPr>
            <a:xfrm>
              <a:off x="358102" y="280670"/>
              <a:ext cx="10367376" cy="6438900"/>
              <a:chOff x="358102" y="280670"/>
              <a:chExt cx="10367376" cy="6438900"/>
            </a:xfrm>
          </p:grpSpPr>
          <p:grpSp>
            <p:nvGrpSpPr>
              <p:cNvPr id="61" name="Groupe 60">
                <a:extLst>
                  <a:ext uri="{FF2B5EF4-FFF2-40B4-BE49-F238E27FC236}">
                    <a16:creationId xmlns:a16="http://schemas.microsoft.com/office/drawing/2014/main" id="{81FD7375-3279-9235-4EA8-B80D89C4BA48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380922" y="280670"/>
                <a:ext cx="8344556" cy="6438900"/>
                <a:chOff x="2380922" y="280670"/>
                <a:chExt cx="8344556" cy="6438900"/>
              </a:xfrm>
            </p:grpSpPr>
            <p:grpSp>
              <p:nvGrpSpPr>
                <p:cNvPr id="8" name="Groupe 7">
                  <a:extLst>
                    <a:ext uri="{FF2B5EF4-FFF2-40B4-BE49-F238E27FC236}">
                      <a16:creationId xmlns:a16="http://schemas.microsoft.com/office/drawing/2014/main" id="{DBE983E2-C8AD-8566-C35A-02DDE4B5023C}"/>
                    </a:ext>
                  </a:extLst>
                </p:cNvPr>
                <p:cNvGrpSpPr/>
                <p:nvPr/>
              </p:nvGrpSpPr>
              <p:grpSpPr>
                <a:xfrm>
                  <a:off x="2380922" y="28067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6" name="Groupe 5">
                    <a:extLst>
                      <a:ext uri="{FF2B5EF4-FFF2-40B4-BE49-F238E27FC236}">
                        <a16:creationId xmlns:a16="http://schemas.microsoft.com/office/drawing/2014/main" id="{3FAA9652-6591-1369-E37F-712E9BC8BE97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127" name="Groupe 126">
                      <a:extLst>
                        <a:ext uri="{FF2B5EF4-FFF2-40B4-BE49-F238E27FC236}">
                          <a16:creationId xmlns:a16="http://schemas.microsoft.com/office/drawing/2014/main" id="{060A5ED5-25E0-43BC-FA7D-D6EE96FDE8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76" name="Groupe 75">
                        <a:extLst>
                          <a:ext uri="{FF2B5EF4-FFF2-40B4-BE49-F238E27FC236}">
                            <a16:creationId xmlns:a16="http://schemas.microsoft.com/office/drawing/2014/main" id="{02EFC789-DBD7-9231-B289-35ECF5FD26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5" name="Image 4">
                          <a:extLst>
                            <a:ext uri="{FF2B5EF4-FFF2-40B4-BE49-F238E27FC236}">
                              <a16:creationId xmlns:a16="http://schemas.microsoft.com/office/drawing/2014/main" id="{A1DF2AE6-8530-E827-1EDE-E778E79174C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2" name="Rectangle : coins arrondis 1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C6945D9A-4513-F26D-3A08-949EE49E1B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4" name="Rectangle : coins arrondis 3" descr="CRANE 124&#10;">
                          <a:extLst>
                            <a:ext uri="{FF2B5EF4-FFF2-40B4-BE49-F238E27FC236}">
                              <a16:creationId xmlns:a16="http://schemas.microsoft.com/office/drawing/2014/main" id="{E675E338-2854-E3C7-FCDA-14B16BC0E8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55073" y="918017"/>
                          <a:ext cx="101378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VISAGE: 2.3 %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92 cas</a:t>
                          </a:r>
                        </a:p>
                      </p:txBody>
                    </p:sp>
                    <p:sp>
                      <p:nvSpPr>
                        <p:cNvPr id="7" name="Rectangle : coins arrondis 6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2F5AFBD2-1374-2085-F460-12BD65329B0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9" name="Rectangle : coins arrondis 8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8E7759EC-43D9-60F4-E1A7-BC1EAA3303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1" name="Rectangle : coins arrondis 10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1FFFFEA7-4BDA-5E7F-0824-379D1A3DFF5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5" name="Rectangle : coins arrondis 14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B705AD81-61AE-DB55-B776-D62BA97087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7" name="Rectangle : coins arrondis 16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6310D1DC-ABE7-EF4F-8D06-0CD65212C4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25" name="Rectangle : coins arrondis 24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71A4BE22-6F54-884D-C061-9CBF9F2291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31" name="Rectangle : coins arrondis 3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47338E12-84D3-CAFF-BF5A-1C48E666DF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33" name="Rectangle : coins arrondis 32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1AA327A9-545F-49C0-D628-900599386D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35" name="Rectangle : coins arrondis 34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40778EAE-F93E-4078-868B-BCA8085087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39" name="Rectangle : coins arrondis 38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8863C6DB-3B1E-9501-5D33-AD391C74740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43" name="Rectangle : coins arrondis 42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E37887D0-DBD6-F43F-070E-A39A1AD3CA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45" name="Rectangle : coins arrondis 44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AC275EEC-61E3-A143-BC03-9F56C01C9C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</a:t>
                          </a: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  <a:hlinkClick r:id="rId20" action="ppaction://hlinksldjump">
                                <a:extLst>
                                  <a:ext uri="{A12FA001-AC4F-418D-AE19-62706E023703}">
                                    <ahyp:hlinkClr xmlns:ahyp="http://schemas.microsoft.com/office/drawing/2018/hyperlinkcolor" val="tx"/>
                                  </a:ext>
                                </a:extLst>
                              </a:hlinkClick>
                            </a:rPr>
                            <a:t>I</a:t>
                          </a: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NFERIEURS </a:t>
                          </a:r>
                        </a:p>
                      </p:txBody>
                    </p:sp>
                    <p:sp>
                      <p:nvSpPr>
                        <p:cNvPr id="49" name="Rectangle : coins arrondis 48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C1BEDEC9-2462-E98A-CBBC-1AF29ED407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51" name="Rectangle : coins arrondis 50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BB273F35-15D5-4A05-580A-DE3EAA6951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53" name="Rectangle : coins arrondis 52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374F1A5C-AF7E-43FF-2E7B-5A72FC5550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57" name="Rectangle : coins arrondis 56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091C9E24-5E5F-7875-63CB-9966DDE077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59" name="Rectangle : coins arrondis 58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981E81F9-A902-CEB2-0E59-E5C8EF121CA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63" name="Rectangle : coins arrondis 6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7E9BFF17-EC75-A302-EBCA-1EC08E21F9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71" name="Rectangle : coins arrondis 70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39B8AA1D-983B-AC7F-677A-E96C2523C9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73" name="Rectangle : coins arrondis 72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47F3217D-B9F3-9AA6-BF56-FD7E720326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35" name="Rectangle : coins arrondis 134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679E0EED-EEE9-93F6-67FC-4A9482A90B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41" name="Rectangle : coins arrondis 140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CC7EB83B-234B-7F19-B510-76523CB2E1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4" name="Ellipse 13">
                          <a:extLst>
                            <a:ext uri="{FF2B5EF4-FFF2-40B4-BE49-F238E27FC236}">
                              <a16:creationId xmlns:a16="http://schemas.microsoft.com/office/drawing/2014/main" id="{2A8A0419-A40B-B80F-49CD-E9964F45CC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8" name="Ellipse 17">
                          <a:extLst>
                            <a:ext uri="{FF2B5EF4-FFF2-40B4-BE49-F238E27FC236}">
                              <a16:creationId xmlns:a16="http://schemas.microsoft.com/office/drawing/2014/main" id="{4B78233A-7E8F-9755-F2A8-26B7169D75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0" name="Ellipse 19">
                          <a:extLst>
                            <a:ext uri="{FF2B5EF4-FFF2-40B4-BE49-F238E27FC236}">
                              <a16:creationId xmlns:a16="http://schemas.microsoft.com/office/drawing/2014/main" id="{1249ECBB-D627-B99A-38DA-14A0965149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2" name="Ellipse 21">
                          <a:extLst>
                            <a:ext uri="{FF2B5EF4-FFF2-40B4-BE49-F238E27FC236}">
                              <a16:creationId xmlns:a16="http://schemas.microsoft.com/office/drawing/2014/main" id="{5FB6837F-4D77-676C-AA45-76997ED73B2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4" name="Ellipse 23">
                          <a:extLst>
                            <a:ext uri="{FF2B5EF4-FFF2-40B4-BE49-F238E27FC236}">
                              <a16:creationId xmlns:a16="http://schemas.microsoft.com/office/drawing/2014/main" id="{445B4F3D-EB3A-3E93-1880-707CB445C72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7" name="Ellipse 26">
                          <a:extLst>
                            <a:ext uri="{FF2B5EF4-FFF2-40B4-BE49-F238E27FC236}">
                              <a16:creationId xmlns:a16="http://schemas.microsoft.com/office/drawing/2014/main" id="{6A5BE624-4EA1-8F62-47FA-74E279DF54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9" name="Ellipse 28">
                          <a:extLst>
                            <a:ext uri="{FF2B5EF4-FFF2-40B4-BE49-F238E27FC236}">
                              <a16:creationId xmlns:a16="http://schemas.microsoft.com/office/drawing/2014/main" id="{32256B7E-C27C-F13C-F643-D74962630F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2" name="Ellipse 31">
                          <a:extLst>
                            <a:ext uri="{FF2B5EF4-FFF2-40B4-BE49-F238E27FC236}">
                              <a16:creationId xmlns:a16="http://schemas.microsoft.com/office/drawing/2014/main" id="{D7929C00-AA65-D190-5814-5A437DEF9D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6" name="Ellipse 35">
                          <a:extLst>
                            <a:ext uri="{FF2B5EF4-FFF2-40B4-BE49-F238E27FC236}">
                              <a16:creationId xmlns:a16="http://schemas.microsoft.com/office/drawing/2014/main" id="{C6F812EA-DA4D-A749-6FA6-C2EDD55E8F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8" name="Ellipse 37">
                          <a:extLst>
                            <a:ext uri="{FF2B5EF4-FFF2-40B4-BE49-F238E27FC236}">
                              <a16:creationId xmlns:a16="http://schemas.microsoft.com/office/drawing/2014/main" id="{24FB36F5-D0BD-A9AE-4486-4E21DD7FCF1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1" name="Ellipse 40">
                          <a:extLst>
                            <a:ext uri="{FF2B5EF4-FFF2-40B4-BE49-F238E27FC236}">
                              <a16:creationId xmlns:a16="http://schemas.microsoft.com/office/drawing/2014/main" id="{6CD081C8-3F90-781F-A238-F57967120F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" name="Ellipse 43">
                          <a:extLst>
                            <a:ext uri="{FF2B5EF4-FFF2-40B4-BE49-F238E27FC236}">
                              <a16:creationId xmlns:a16="http://schemas.microsoft.com/office/drawing/2014/main" id="{D7BC2889-C9A4-6D4C-9F55-EE509D0D4F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7" name="Ellipse 46">
                          <a:extLst>
                            <a:ext uri="{FF2B5EF4-FFF2-40B4-BE49-F238E27FC236}">
                              <a16:creationId xmlns:a16="http://schemas.microsoft.com/office/drawing/2014/main" id="{9615B78A-1EA6-278D-06B3-4DDE0E536C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0" name="Ellipse 49">
                          <a:extLst>
                            <a:ext uri="{FF2B5EF4-FFF2-40B4-BE49-F238E27FC236}">
                              <a16:creationId xmlns:a16="http://schemas.microsoft.com/office/drawing/2014/main" id="{E8EA0E74-369D-D5F3-FF54-C4544705B7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4" name="Ellipse 53">
                          <a:extLst>
                            <a:ext uri="{FF2B5EF4-FFF2-40B4-BE49-F238E27FC236}">
                              <a16:creationId xmlns:a16="http://schemas.microsoft.com/office/drawing/2014/main" id="{DD62996B-56C8-B206-D90E-1DF9A044E8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0" name="Ellipse 59">
                          <a:extLst>
                            <a:ext uri="{FF2B5EF4-FFF2-40B4-BE49-F238E27FC236}">
                              <a16:creationId xmlns:a16="http://schemas.microsoft.com/office/drawing/2014/main" id="{B6E6AD1E-A06A-6481-C655-1FAADFD8AC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2" name="Ellipse 61">
                          <a:extLst>
                            <a:ext uri="{FF2B5EF4-FFF2-40B4-BE49-F238E27FC236}">
                              <a16:creationId xmlns:a16="http://schemas.microsoft.com/office/drawing/2014/main" id="{5AA524D4-766E-085A-9DF8-1A52FC22C0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5" name="Ellipse 64">
                          <a:extLst>
                            <a:ext uri="{FF2B5EF4-FFF2-40B4-BE49-F238E27FC236}">
                              <a16:creationId xmlns:a16="http://schemas.microsoft.com/office/drawing/2014/main" id="{98479D35-8E7D-6B07-7D1C-4E68121609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7" name="Ellipse 66">
                          <a:extLst>
                            <a:ext uri="{FF2B5EF4-FFF2-40B4-BE49-F238E27FC236}">
                              <a16:creationId xmlns:a16="http://schemas.microsoft.com/office/drawing/2014/main" id="{969CED88-A8D2-B192-6AA4-285CE7718A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9" name="Ellipse 68">
                          <a:extLst>
                            <a:ext uri="{FF2B5EF4-FFF2-40B4-BE49-F238E27FC236}">
                              <a16:creationId xmlns:a16="http://schemas.microsoft.com/office/drawing/2014/main" id="{72422CF1-2A7A-2512-9720-533CD1A9AA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72" name="Ellipse 71">
                          <a:extLst>
                            <a:ext uri="{FF2B5EF4-FFF2-40B4-BE49-F238E27FC236}">
                              <a16:creationId xmlns:a16="http://schemas.microsoft.com/office/drawing/2014/main" id="{506D7853-A1BA-0373-8DA4-82FE3103C2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75" name="Ellipse 74">
                          <a:extLst>
                            <a:ext uri="{FF2B5EF4-FFF2-40B4-BE49-F238E27FC236}">
                              <a16:creationId xmlns:a16="http://schemas.microsoft.com/office/drawing/2014/main" id="{AA9B75FF-1B28-E73F-72EA-95765AC416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78" name="Connecteur droit 77">
                        <a:extLst>
                          <a:ext uri="{FF2B5EF4-FFF2-40B4-BE49-F238E27FC236}">
                            <a16:creationId xmlns:a16="http://schemas.microsoft.com/office/drawing/2014/main" id="{847F4A5D-2ABC-CCE0-3328-BAC9E817478E}"/>
                          </a:ext>
                        </a:extLst>
                      </p:cNvPr>
                      <p:cNvCxnSpPr>
                        <a:stCxn id="2" idx="1"/>
                        <a:endCxn id="24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0" name="Connecteur droit 79">
                        <a:extLst>
                          <a:ext uri="{FF2B5EF4-FFF2-40B4-BE49-F238E27FC236}">
                            <a16:creationId xmlns:a16="http://schemas.microsoft.com/office/drawing/2014/main" id="{6C215ADC-D02B-3260-7838-1D8ECAEAC4FC}"/>
                          </a:ext>
                        </a:extLst>
                      </p:cNvPr>
                      <p:cNvCxnSpPr>
                        <a:stCxn id="25" idx="1"/>
                        <a:endCxn id="27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B69E42CC-334C-9063-98C5-CF44CABC48D8}"/>
                          </a:ext>
                        </a:extLst>
                      </p:cNvPr>
                      <p:cNvCxnSpPr>
                        <a:cxnSpLocks/>
                        <a:stCxn id="53" idx="1"/>
                        <a:endCxn id="29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2C58066D-E09A-1442-ED69-18799444C4DE}"/>
                          </a:ext>
                        </a:extLst>
                      </p:cNvPr>
                      <p:cNvCxnSpPr>
                        <a:stCxn id="9" idx="3"/>
                        <a:endCxn id="22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9DD2E9D3-A6C9-493A-1DD3-BA345739F69B}"/>
                          </a:ext>
                        </a:extLst>
                      </p:cNvPr>
                      <p:cNvCxnSpPr>
                        <a:cxnSpLocks/>
                        <a:stCxn id="4" idx="3"/>
                        <a:endCxn id="18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F990439B-3495-EC9B-D7EF-1B9CCFDD1DD5}"/>
                          </a:ext>
                        </a:extLst>
                      </p:cNvPr>
                      <p:cNvCxnSpPr>
                        <a:stCxn id="31" idx="3"/>
                        <a:endCxn id="2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52D4112F-4825-640B-6BE2-4E36E4E77DEE}"/>
                          </a:ext>
                        </a:extLst>
                      </p:cNvPr>
                      <p:cNvCxnSpPr>
                        <a:stCxn id="39" idx="3"/>
                        <a:endCxn id="38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58E0DBE1-0F17-F851-F3F4-9A1A69CDC099}"/>
                          </a:ext>
                        </a:extLst>
                      </p:cNvPr>
                      <p:cNvCxnSpPr>
                        <a:stCxn id="36" idx="6"/>
                        <a:endCxn id="49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0E1840F9-1C40-432B-FB23-21BD81B70B13}"/>
                          </a:ext>
                        </a:extLst>
                      </p:cNvPr>
                      <p:cNvCxnSpPr>
                        <a:stCxn id="32" idx="6"/>
                        <a:endCxn id="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44413842-FD7B-BD16-754A-1563DD6EBAB2}"/>
                          </a:ext>
                        </a:extLst>
                      </p:cNvPr>
                      <p:cNvCxnSpPr>
                        <a:cxnSpLocks/>
                        <a:endCxn id="14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6339CC1F-9454-9059-5B50-C94E51F363B0}"/>
                          </a:ext>
                        </a:extLst>
                      </p:cNvPr>
                      <p:cNvCxnSpPr>
                        <a:stCxn id="17" idx="3"/>
                        <a:endCxn id="41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4" name="Connecteur droit 103">
                        <a:extLst>
                          <a:ext uri="{FF2B5EF4-FFF2-40B4-BE49-F238E27FC236}">
                            <a16:creationId xmlns:a16="http://schemas.microsoft.com/office/drawing/2014/main" id="{0771F945-131E-A3B2-FA88-71312F80EF7E}"/>
                          </a:ext>
                        </a:extLst>
                      </p:cNvPr>
                      <p:cNvCxnSpPr>
                        <a:stCxn id="135" idx="3"/>
                        <a:endCxn id="44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6" name="Connecteur droit 105">
                        <a:extLst>
                          <a:ext uri="{FF2B5EF4-FFF2-40B4-BE49-F238E27FC236}">
                            <a16:creationId xmlns:a16="http://schemas.microsoft.com/office/drawing/2014/main" id="{2F4D401D-C6F9-ADC5-C027-A17250DACBCF}"/>
                          </a:ext>
                        </a:extLst>
                      </p:cNvPr>
                      <p:cNvCxnSpPr>
                        <a:stCxn id="141" idx="3"/>
                        <a:endCxn id="47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8" name="Connecteur droit 107">
                        <a:extLst>
                          <a:ext uri="{FF2B5EF4-FFF2-40B4-BE49-F238E27FC236}">
                            <a16:creationId xmlns:a16="http://schemas.microsoft.com/office/drawing/2014/main" id="{6D43ED3C-808E-753D-827A-9F0BEA6DDA76}"/>
                          </a:ext>
                        </a:extLst>
                      </p:cNvPr>
                      <p:cNvCxnSpPr>
                        <a:cxnSpLocks/>
                        <a:stCxn id="73" idx="3"/>
                        <a:endCxn id="50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0" name="Connecteur droit 109">
                        <a:extLst>
                          <a:ext uri="{FF2B5EF4-FFF2-40B4-BE49-F238E27FC236}">
                            <a16:creationId xmlns:a16="http://schemas.microsoft.com/office/drawing/2014/main" id="{B9546698-ED3D-D586-5208-63F40F70CD9F}"/>
                          </a:ext>
                        </a:extLst>
                      </p:cNvPr>
                      <p:cNvCxnSpPr>
                        <a:cxnSpLocks/>
                        <a:stCxn id="51" idx="3"/>
                        <a:endCxn id="69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2" name="Connecteur droit 111">
                        <a:extLst>
                          <a:ext uri="{FF2B5EF4-FFF2-40B4-BE49-F238E27FC236}">
                            <a16:creationId xmlns:a16="http://schemas.microsoft.com/office/drawing/2014/main" id="{9E9337BD-7C36-1E97-E2FD-6D00905F3381}"/>
                          </a:ext>
                        </a:extLst>
                      </p:cNvPr>
                      <p:cNvCxnSpPr>
                        <a:endCxn id="6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6" name="Connecteur droit 115">
                        <a:extLst>
                          <a:ext uri="{FF2B5EF4-FFF2-40B4-BE49-F238E27FC236}">
                            <a16:creationId xmlns:a16="http://schemas.microsoft.com/office/drawing/2014/main" id="{7C0695E5-A026-6945-E365-073BAB1C5C2B}"/>
                          </a:ext>
                        </a:extLst>
                      </p:cNvPr>
                      <p:cNvCxnSpPr>
                        <a:stCxn id="63" idx="3"/>
                        <a:endCxn id="75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8" name="Connecteur droit 117">
                        <a:extLst>
                          <a:ext uri="{FF2B5EF4-FFF2-40B4-BE49-F238E27FC236}">
                            <a16:creationId xmlns:a16="http://schemas.microsoft.com/office/drawing/2014/main" id="{63403452-58FE-774A-E11D-A537FD4A1CA4}"/>
                          </a:ext>
                        </a:extLst>
                      </p:cNvPr>
                      <p:cNvCxnSpPr>
                        <a:stCxn id="57" idx="1"/>
                        <a:endCxn id="72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0" name="Connecteur droit 119">
                        <a:extLst>
                          <a:ext uri="{FF2B5EF4-FFF2-40B4-BE49-F238E27FC236}">
                            <a16:creationId xmlns:a16="http://schemas.microsoft.com/office/drawing/2014/main" id="{A1161A7C-5125-B141-2BF2-9E4BA3255292}"/>
                          </a:ext>
                        </a:extLst>
                      </p:cNvPr>
                      <p:cNvCxnSpPr>
                        <a:stCxn id="59" idx="1"/>
                        <a:endCxn id="67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2" name="Connecteur droit 121">
                        <a:extLst>
                          <a:ext uri="{FF2B5EF4-FFF2-40B4-BE49-F238E27FC236}">
                            <a16:creationId xmlns:a16="http://schemas.microsoft.com/office/drawing/2014/main" id="{96BF8769-C852-EDF1-8929-C31E5BB0AD7D}"/>
                          </a:ext>
                        </a:extLst>
                      </p:cNvPr>
                      <p:cNvCxnSpPr>
                        <a:stCxn id="33" idx="1"/>
                        <a:endCxn id="62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4" name="Connecteur droit 123">
                        <a:extLst>
                          <a:ext uri="{FF2B5EF4-FFF2-40B4-BE49-F238E27FC236}">
                            <a16:creationId xmlns:a16="http://schemas.microsoft.com/office/drawing/2014/main" id="{3E6916D6-97B4-9854-4A65-02A34C875836}"/>
                          </a:ext>
                        </a:extLst>
                      </p:cNvPr>
                      <p:cNvCxnSpPr>
                        <a:stCxn id="11" idx="1"/>
                        <a:endCxn id="60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26" name="Connecteur droit 125">
                        <a:extLst>
                          <a:ext uri="{FF2B5EF4-FFF2-40B4-BE49-F238E27FC236}">
                            <a16:creationId xmlns:a16="http://schemas.microsoft.com/office/drawing/2014/main" id="{E0C0570B-763C-BEE8-B64C-B6B8D5517238}"/>
                          </a:ext>
                        </a:extLst>
                      </p:cNvPr>
                      <p:cNvCxnSpPr>
                        <a:cxnSpLocks/>
                        <a:stCxn id="15" idx="1"/>
                        <a:endCxn id="54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2" name="Rectangle : coins arrondis 11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45A18C7F-295E-A985-C393-FEF8CDED0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16" name="Ellipse 15">
                    <a:extLst>
                      <a:ext uri="{FF2B5EF4-FFF2-40B4-BE49-F238E27FC236}">
                        <a16:creationId xmlns:a16="http://schemas.microsoft.com/office/drawing/2014/main" id="{3F74D504-6C4B-6DCA-03AA-EEBBAB447528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1" name="Connecteur droit 20">
                    <a:extLst>
                      <a:ext uri="{FF2B5EF4-FFF2-40B4-BE49-F238E27FC236}">
                        <a16:creationId xmlns:a16="http://schemas.microsoft.com/office/drawing/2014/main" id="{DCB5B91F-242A-EFD5-B9C9-D5072A932917}"/>
                      </a:ext>
                    </a:extLst>
                  </p:cNvPr>
                  <p:cNvCxnSpPr>
                    <a:stCxn id="16" idx="6"/>
                    <a:endCxn id="12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58" name="Image 57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EB29CCF1-73D9-A13C-0974-2E29819A6B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998186" y="1053776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28" name="Image 2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E29FA35C-3E50-3588-396C-A33A469FA5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26" name="Image 25">
              <a:hlinkClick r:id="rId36" action="ppaction://hlinksldjump"/>
              <a:extLst>
                <a:ext uri="{FF2B5EF4-FFF2-40B4-BE49-F238E27FC236}">
                  <a16:creationId xmlns:a16="http://schemas.microsoft.com/office/drawing/2014/main" id="{A1F718D9-15F5-1FEF-F6BF-96C94BDBD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7ACA640C-553B-FF88-5726-BE897F743AC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3380811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6ADB1BD-F7B6-83FC-E609-EE6DA6ED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2E6ADE-6E53-7A40-E93C-02241F7AEF0D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fr-CH" dirty="0"/>
              <a:t>41 AB </a:t>
            </a:r>
            <a:r>
              <a:rPr lang="fr-CH" dirty="0" err="1"/>
              <a:t>oeil</a:t>
            </a:r>
            <a:endParaRPr lang="fr-CH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D1E4A4-1961-D41E-B70B-EBA884D6AE7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31D5E69-EB69-7BDE-3516-1F0BE7C8FA7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7CC8E2-6083-3FBE-CF92-4E903109C727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6B2C5C5-4DEC-8641-D0A8-0FB53293FF2B}"/>
              </a:ext>
            </a:extLst>
          </p:cNvPr>
          <p:cNvGrpSpPr/>
          <p:nvPr/>
        </p:nvGrpSpPr>
        <p:grpSpPr>
          <a:xfrm>
            <a:off x="373342" y="218673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5F8B64C-116D-ACE6-50CF-D32580188D37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373" name="Groupe 372">
                <a:extLst>
                  <a:ext uri="{FF2B5EF4-FFF2-40B4-BE49-F238E27FC236}">
                    <a16:creationId xmlns:a16="http://schemas.microsoft.com/office/drawing/2014/main" id="{EE36C512-382F-8198-1CCF-695D6A692E2A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289" name="Groupe 288">
                  <a:extLst>
                    <a:ext uri="{FF2B5EF4-FFF2-40B4-BE49-F238E27FC236}">
                      <a16:creationId xmlns:a16="http://schemas.microsoft.com/office/drawing/2014/main" id="{C8279184-C82E-2334-A51B-28DB9D385AF7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290" name="Groupe 289">
                    <a:extLst>
                      <a:ext uri="{FF2B5EF4-FFF2-40B4-BE49-F238E27FC236}">
                        <a16:creationId xmlns:a16="http://schemas.microsoft.com/office/drawing/2014/main" id="{7BF54FFD-F8F0-F001-A5BB-AFAA5FE26C92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293" name="Groupe 292">
                      <a:extLst>
                        <a:ext uri="{FF2B5EF4-FFF2-40B4-BE49-F238E27FC236}">
                          <a16:creationId xmlns:a16="http://schemas.microsoft.com/office/drawing/2014/main" id="{FC251D78-A13E-FEC5-B817-5402099E8A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295" name="Groupe 294">
                        <a:extLst>
                          <a:ext uri="{FF2B5EF4-FFF2-40B4-BE49-F238E27FC236}">
                            <a16:creationId xmlns:a16="http://schemas.microsoft.com/office/drawing/2014/main" id="{D2FBE04F-BC6D-AA8F-8D8A-0E3972EA72F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318" name="Image 317">
                          <a:extLst>
                            <a:ext uri="{FF2B5EF4-FFF2-40B4-BE49-F238E27FC236}">
                              <a16:creationId xmlns:a16="http://schemas.microsoft.com/office/drawing/2014/main" id="{E20BD5F6-E9E8-FC36-D4C2-B5F23AD198B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319" name="Rectangle : coins arrondis 318" descr="CRANE 124&#10;">
                          <a:extLst>
                            <a:ext uri="{FF2B5EF4-FFF2-40B4-BE49-F238E27FC236}">
                              <a16:creationId xmlns:a16="http://schemas.microsoft.com/office/drawing/2014/main" id="{59D5D847-2175-4CEF-0769-E8E2F0A7C6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0" y="406413"/>
                          <a:ext cx="998589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ŒIL: 18.4 %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736 cas </a:t>
                          </a:r>
                        </a:p>
                      </p:txBody>
                    </p:sp>
                    <p:sp>
                      <p:nvSpPr>
                        <p:cNvPr id="320" name="Rectangle : coins arrondis 319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241C7DD3-744C-3BBD-EF6C-A3B1768714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321" name="Rectangle : coins arrondis 320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F357FF7F-7EA0-9A22-C657-060016EE12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322" name="Rectangle : coins arrondis 321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0CA39C73-EBD3-CCC7-19AD-1063B8CBE8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323" name="Rectangle : coins arrondis 322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F60837F0-032B-B694-CF26-31E27B4A5B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324" name="Rectangle : coins arrondis 323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4E601957-D205-302F-C53E-E9741513AD2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325" name="Rectangle : coins arrondis 324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676EFF94-7ADC-4F7C-2F1D-7FE336C8A4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326" name="Rectangle : coins arrondis 325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078C7B2F-23CE-6361-3A4C-13BB979A20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327" name="Rectangle : coins arrondis 326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B136D0F5-35B5-75FD-D64F-5E1F17E6D4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328" name="Rectangle : coins arrondis 327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D3125306-607E-3E93-0C95-4A8BD4FA89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329" name="Rectangle : coins arrondis 328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DC03A626-D5F0-168C-1790-CA61298CA6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330" name="Rectangle : coins arrondis 329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51A28EE3-007F-48FB-27C3-BCB686AEBE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331" name="Rectangle : coins arrondis 330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B3D15EE6-A4A8-1D38-FFC9-94705C99FF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332" name="Rectangle : coins arrondis 331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A3C6744C-9F31-1F09-38D4-F95E55DA5A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333" name="Rectangle : coins arrondis 332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89AF8253-8150-F99C-53E9-E8E75DCE40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334" name="Rectangle : coins arrondis 333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B8146DBD-E642-C37D-9F5C-6F08002FC0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335" name="Rectangle : coins arrondis 334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0F9AA7DE-DE1B-80A3-78DD-87494F7D3A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336" name="Rectangle : coins arrondis 335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DA9D2BF6-8447-64F9-7F8D-FDE42A13456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337" name="Rectangle : coins arrondis 336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EE81788C-8DBF-30EA-4341-C5D3539631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338" name="Rectangle : coins arrondis 337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FF897FCA-C673-C046-5C77-6958DE9010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339" name="Rectangle : coins arrondis 338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375FE95C-86BE-0A9E-9D56-9A93463F16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340" name="Rectangle : coins arrondis 339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45C7C22A-C96D-0FCB-8E72-270EA4246B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341" name="Rectangle : coins arrondis 340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37805456-9ABC-22C2-22BC-7522B134055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342" name="Rectangle : coins arrondis 341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67C36262-F040-442E-7BF5-C220E3CA7B8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343" name="Ellipse 342">
                          <a:extLst>
                            <a:ext uri="{FF2B5EF4-FFF2-40B4-BE49-F238E27FC236}">
                              <a16:creationId xmlns:a16="http://schemas.microsoft.com/office/drawing/2014/main" id="{8327BD77-D4AF-B39B-0AE2-B5704E84ED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44" name="Ellipse 343">
                          <a:extLst>
                            <a:ext uri="{FF2B5EF4-FFF2-40B4-BE49-F238E27FC236}">
                              <a16:creationId xmlns:a16="http://schemas.microsoft.com/office/drawing/2014/main" id="{379F9972-F5E3-E0D1-E98A-B7B0B8283D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45" name="Ellipse 344">
                          <a:extLst>
                            <a:ext uri="{FF2B5EF4-FFF2-40B4-BE49-F238E27FC236}">
                              <a16:creationId xmlns:a16="http://schemas.microsoft.com/office/drawing/2014/main" id="{B3A3BC9D-C7C8-B9F5-836E-F042729818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46" name="Ellipse 345">
                          <a:extLst>
                            <a:ext uri="{FF2B5EF4-FFF2-40B4-BE49-F238E27FC236}">
                              <a16:creationId xmlns:a16="http://schemas.microsoft.com/office/drawing/2014/main" id="{950087AB-78D2-F49F-7726-A44A24C30F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47" name="Ellipse 346">
                          <a:extLst>
                            <a:ext uri="{FF2B5EF4-FFF2-40B4-BE49-F238E27FC236}">
                              <a16:creationId xmlns:a16="http://schemas.microsoft.com/office/drawing/2014/main" id="{322270CD-1102-CB5F-B4C6-16134A345F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48" name="Ellipse 347">
                          <a:extLst>
                            <a:ext uri="{FF2B5EF4-FFF2-40B4-BE49-F238E27FC236}">
                              <a16:creationId xmlns:a16="http://schemas.microsoft.com/office/drawing/2014/main" id="{8A8F0E4B-C57B-2854-A56F-1B6DBF3FFE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49" name="Ellipse 348">
                          <a:extLst>
                            <a:ext uri="{FF2B5EF4-FFF2-40B4-BE49-F238E27FC236}">
                              <a16:creationId xmlns:a16="http://schemas.microsoft.com/office/drawing/2014/main" id="{86A4FBF7-6A2D-C4D2-F9AC-B7DA85203D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0" name="Ellipse 349">
                          <a:extLst>
                            <a:ext uri="{FF2B5EF4-FFF2-40B4-BE49-F238E27FC236}">
                              <a16:creationId xmlns:a16="http://schemas.microsoft.com/office/drawing/2014/main" id="{102673EA-3C34-F50E-F249-7EDE2CF0E2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1" name="Ellipse 350">
                          <a:extLst>
                            <a:ext uri="{FF2B5EF4-FFF2-40B4-BE49-F238E27FC236}">
                              <a16:creationId xmlns:a16="http://schemas.microsoft.com/office/drawing/2014/main" id="{2449C469-B400-A8C3-38B7-0F847DF0FB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2" name="Ellipse 351">
                          <a:extLst>
                            <a:ext uri="{FF2B5EF4-FFF2-40B4-BE49-F238E27FC236}">
                              <a16:creationId xmlns:a16="http://schemas.microsoft.com/office/drawing/2014/main" id="{1D8D7BFD-01E6-8601-3DA4-BAD1DB2487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3" name="Ellipse 352">
                          <a:extLst>
                            <a:ext uri="{FF2B5EF4-FFF2-40B4-BE49-F238E27FC236}">
                              <a16:creationId xmlns:a16="http://schemas.microsoft.com/office/drawing/2014/main" id="{62CBD5F5-4081-28CB-A137-F92025EA3D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4" name="Ellipse 353">
                          <a:extLst>
                            <a:ext uri="{FF2B5EF4-FFF2-40B4-BE49-F238E27FC236}">
                              <a16:creationId xmlns:a16="http://schemas.microsoft.com/office/drawing/2014/main" id="{91295688-34DD-F28B-4000-4B93C0D07A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5" name="Ellipse 354">
                          <a:extLst>
                            <a:ext uri="{FF2B5EF4-FFF2-40B4-BE49-F238E27FC236}">
                              <a16:creationId xmlns:a16="http://schemas.microsoft.com/office/drawing/2014/main" id="{F73C3F0F-939D-524A-1A97-486CAC11935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6" name="Ellipse 355">
                          <a:extLst>
                            <a:ext uri="{FF2B5EF4-FFF2-40B4-BE49-F238E27FC236}">
                              <a16:creationId xmlns:a16="http://schemas.microsoft.com/office/drawing/2014/main" id="{20578957-D7AC-CEA3-E8DD-59FEFF6CB36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7" name="Ellipse 356">
                          <a:extLst>
                            <a:ext uri="{FF2B5EF4-FFF2-40B4-BE49-F238E27FC236}">
                              <a16:creationId xmlns:a16="http://schemas.microsoft.com/office/drawing/2014/main" id="{C6186277-DE0A-5C48-3DD2-C2FC76839F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8" name="Ellipse 357">
                          <a:extLst>
                            <a:ext uri="{FF2B5EF4-FFF2-40B4-BE49-F238E27FC236}">
                              <a16:creationId xmlns:a16="http://schemas.microsoft.com/office/drawing/2014/main" id="{41F94493-9735-23BB-B64F-FF16F62E03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59" name="Ellipse 358">
                          <a:extLst>
                            <a:ext uri="{FF2B5EF4-FFF2-40B4-BE49-F238E27FC236}">
                              <a16:creationId xmlns:a16="http://schemas.microsoft.com/office/drawing/2014/main" id="{9FF78BDB-E10A-19BB-39D5-B082BC88EA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60" name="Ellipse 359">
                          <a:extLst>
                            <a:ext uri="{FF2B5EF4-FFF2-40B4-BE49-F238E27FC236}">
                              <a16:creationId xmlns:a16="http://schemas.microsoft.com/office/drawing/2014/main" id="{CEB8044F-C337-DA3F-3C8B-957DF8F262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61" name="Ellipse 360">
                          <a:extLst>
                            <a:ext uri="{FF2B5EF4-FFF2-40B4-BE49-F238E27FC236}">
                              <a16:creationId xmlns:a16="http://schemas.microsoft.com/office/drawing/2014/main" id="{A7AD75A9-7F2C-8B5C-936A-423D385A44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62" name="Ellipse 361">
                          <a:extLst>
                            <a:ext uri="{FF2B5EF4-FFF2-40B4-BE49-F238E27FC236}">
                              <a16:creationId xmlns:a16="http://schemas.microsoft.com/office/drawing/2014/main" id="{DD8E8EE0-5A02-E470-8398-A7C5526426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63" name="Ellipse 362">
                          <a:extLst>
                            <a:ext uri="{FF2B5EF4-FFF2-40B4-BE49-F238E27FC236}">
                              <a16:creationId xmlns:a16="http://schemas.microsoft.com/office/drawing/2014/main" id="{9E03D1F1-B861-CAAA-045C-37A6DAB935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64" name="Ellipse 363">
                          <a:extLst>
                            <a:ext uri="{FF2B5EF4-FFF2-40B4-BE49-F238E27FC236}">
                              <a16:creationId xmlns:a16="http://schemas.microsoft.com/office/drawing/2014/main" id="{D90FDCD7-D458-AC20-54C6-D0DD5AC4C0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296" name="Connecteur droit 295">
                        <a:extLst>
                          <a:ext uri="{FF2B5EF4-FFF2-40B4-BE49-F238E27FC236}">
                            <a16:creationId xmlns:a16="http://schemas.microsoft.com/office/drawing/2014/main" id="{E5261A35-08F5-CE2D-1619-B3287F42FC3A}"/>
                          </a:ext>
                        </a:extLst>
                      </p:cNvPr>
                      <p:cNvCxnSpPr>
                        <a:cxnSpLocks/>
                        <a:stCxn id="319" idx="1"/>
                        <a:endCxn id="347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2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7" name="Connecteur droit 296">
                        <a:extLst>
                          <a:ext uri="{FF2B5EF4-FFF2-40B4-BE49-F238E27FC236}">
                            <a16:creationId xmlns:a16="http://schemas.microsoft.com/office/drawing/2014/main" id="{9FE92703-12A1-CF23-DD01-0741441AE49A}"/>
                          </a:ext>
                        </a:extLst>
                      </p:cNvPr>
                      <p:cNvCxnSpPr>
                        <a:stCxn id="326" idx="1"/>
                        <a:endCxn id="348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8" name="Connecteur droit 297">
                        <a:extLst>
                          <a:ext uri="{FF2B5EF4-FFF2-40B4-BE49-F238E27FC236}">
                            <a16:creationId xmlns:a16="http://schemas.microsoft.com/office/drawing/2014/main" id="{24017F1C-C2C8-58F2-163D-AF37B51C945B}"/>
                          </a:ext>
                        </a:extLst>
                      </p:cNvPr>
                      <p:cNvCxnSpPr>
                        <a:cxnSpLocks/>
                        <a:stCxn id="335" idx="1"/>
                        <a:endCxn id="349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9" name="Connecteur droit 298">
                        <a:extLst>
                          <a:ext uri="{FF2B5EF4-FFF2-40B4-BE49-F238E27FC236}">
                            <a16:creationId xmlns:a16="http://schemas.microsoft.com/office/drawing/2014/main" id="{C483673F-DAB4-D0E9-C535-765F580D2A2D}"/>
                          </a:ext>
                        </a:extLst>
                      </p:cNvPr>
                      <p:cNvCxnSpPr>
                        <a:stCxn id="322" idx="3"/>
                        <a:endCxn id="346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0" name="Connecteur droit 299">
                        <a:extLst>
                          <a:ext uri="{FF2B5EF4-FFF2-40B4-BE49-F238E27FC236}">
                            <a16:creationId xmlns:a16="http://schemas.microsoft.com/office/drawing/2014/main" id="{F6122F41-C7CA-380E-F1C5-76BADFDB8656}"/>
                          </a:ext>
                        </a:extLst>
                      </p:cNvPr>
                      <p:cNvCxnSpPr>
                        <a:stCxn id="320" idx="3"/>
                        <a:endCxn id="344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1" name="Connecteur droit 300">
                        <a:extLst>
                          <a:ext uri="{FF2B5EF4-FFF2-40B4-BE49-F238E27FC236}">
                            <a16:creationId xmlns:a16="http://schemas.microsoft.com/office/drawing/2014/main" id="{4E715F1F-DFE7-9F53-0D01-19803E3177A0}"/>
                          </a:ext>
                        </a:extLst>
                      </p:cNvPr>
                      <p:cNvCxnSpPr>
                        <a:stCxn id="327" idx="3"/>
                        <a:endCxn id="345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2" name="Connecteur droit 301">
                        <a:extLst>
                          <a:ext uri="{FF2B5EF4-FFF2-40B4-BE49-F238E27FC236}">
                            <a16:creationId xmlns:a16="http://schemas.microsoft.com/office/drawing/2014/main" id="{07955FE9-73A5-AD2F-B391-A06E0FB84451}"/>
                          </a:ext>
                        </a:extLst>
                      </p:cNvPr>
                      <p:cNvCxnSpPr>
                        <a:stCxn id="330" idx="3"/>
                        <a:endCxn id="352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3" name="Connecteur droit 302">
                        <a:extLst>
                          <a:ext uri="{FF2B5EF4-FFF2-40B4-BE49-F238E27FC236}">
                            <a16:creationId xmlns:a16="http://schemas.microsoft.com/office/drawing/2014/main" id="{7B579523-E8DB-6CF6-7B1C-6240F684757A}"/>
                          </a:ext>
                        </a:extLst>
                      </p:cNvPr>
                      <p:cNvCxnSpPr>
                        <a:stCxn id="351" idx="6"/>
                        <a:endCxn id="333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4" name="Connecteur droit 303">
                        <a:extLst>
                          <a:ext uri="{FF2B5EF4-FFF2-40B4-BE49-F238E27FC236}">
                            <a16:creationId xmlns:a16="http://schemas.microsoft.com/office/drawing/2014/main" id="{53570E8F-6583-9B8A-81CE-E8D087DF4AE5}"/>
                          </a:ext>
                        </a:extLst>
                      </p:cNvPr>
                      <p:cNvCxnSpPr>
                        <a:stCxn id="350" idx="6"/>
                        <a:endCxn id="351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5" name="Connecteur droit 304">
                        <a:extLst>
                          <a:ext uri="{FF2B5EF4-FFF2-40B4-BE49-F238E27FC236}">
                            <a16:creationId xmlns:a16="http://schemas.microsoft.com/office/drawing/2014/main" id="{DF50992C-8D35-363D-81BD-BA3669F8800F}"/>
                          </a:ext>
                        </a:extLst>
                      </p:cNvPr>
                      <p:cNvCxnSpPr>
                        <a:cxnSpLocks/>
                        <a:endCxn id="343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6" name="Connecteur droit 305">
                        <a:extLst>
                          <a:ext uri="{FF2B5EF4-FFF2-40B4-BE49-F238E27FC236}">
                            <a16:creationId xmlns:a16="http://schemas.microsoft.com/office/drawing/2014/main" id="{FE0BBF31-6AA8-2807-C69A-3FDDF7F67F6D}"/>
                          </a:ext>
                        </a:extLst>
                      </p:cNvPr>
                      <p:cNvCxnSpPr>
                        <a:stCxn id="325" idx="3"/>
                        <a:endCxn id="353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7" name="Connecteur droit 306">
                        <a:extLst>
                          <a:ext uri="{FF2B5EF4-FFF2-40B4-BE49-F238E27FC236}">
                            <a16:creationId xmlns:a16="http://schemas.microsoft.com/office/drawing/2014/main" id="{988D6DDC-C6EC-B117-23B9-62A8AB19F995}"/>
                          </a:ext>
                        </a:extLst>
                      </p:cNvPr>
                      <p:cNvCxnSpPr>
                        <a:stCxn id="341" idx="3"/>
                        <a:endCxn id="354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8" name="Connecteur droit 307">
                        <a:extLst>
                          <a:ext uri="{FF2B5EF4-FFF2-40B4-BE49-F238E27FC236}">
                            <a16:creationId xmlns:a16="http://schemas.microsoft.com/office/drawing/2014/main" id="{C8F709D7-C544-B4AE-1A0C-31685666D713}"/>
                          </a:ext>
                        </a:extLst>
                      </p:cNvPr>
                      <p:cNvCxnSpPr>
                        <a:stCxn id="342" idx="3"/>
                        <a:endCxn id="355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9" name="Connecteur droit 308">
                        <a:extLst>
                          <a:ext uri="{FF2B5EF4-FFF2-40B4-BE49-F238E27FC236}">
                            <a16:creationId xmlns:a16="http://schemas.microsoft.com/office/drawing/2014/main" id="{157491EE-BFBC-3798-7A35-7230BEFF46B4}"/>
                          </a:ext>
                        </a:extLst>
                      </p:cNvPr>
                      <p:cNvCxnSpPr>
                        <a:cxnSpLocks/>
                        <a:stCxn id="340" idx="3"/>
                        <a:endCxn id="356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0" name="Connecteur droit 309">
                        <a:extLst>
                          <a:ext uri="{FF2B5EF4-FFF2-40B4-BE49-F238E27FC236}">
                            <a16:creationId xmlns:a16="http://schemas.microsoft.com/office/drawing/2014/main" id="{3B3D1317-05C7-8638-4287-412F1128173F}"/>
                          </a:ext>
                        </a:extLst>
                      </p:cNvPr>
                      <p:cNvCxnSpPr>
                        <a:cxnSpLocks/>
                        <a:stCxn id="334" idx="3"/>
                        <a:endCxn id="362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1" name="Connecteur droit 310">
                        <a:extLst>
                          <a:ext uri="{FF2B5EF4-FFF2-40B4-BE49-F238E27FC236}">
                            <a16:creationId xmlns:a16="http://schemas.microsoft.com/office/drawing/2014/main" id="{3E187D9A-F1BD-8B51-B417-EFEB5FF5DEA7}"/>
                          </a:ext>
                        </a:extLst>
                      </p:cNvPr>
                      <p:cNvCxnSpPr>
                        <a:endCxn id="360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2" name="Connecteur droit 311">
                        <a:extLst>
                          <a:ext uri="{FF2B5EF4-FFF2-40B4-BE49-F238E27FC236}">
                            <a16:creationId xmlns:a16="http://schemas.microsoft.com/office/drawing/2014/main" id="{182A02B6-762C-5F6D-9876-96DAE452BD64}"/>
                          </a:ext>
                        </a:extLst>
                      </p:cNvPr>
                      <p:cNvCxnSpPr>
                        <a:stCxn id="338" idx="3"/>
                        <a:endCxn id="364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3" name="Connecteur droit 312">
                        <a:extLst>
                          <a:ext uri="{FF2B5EF4-FFF2-40B4-BE49-F238E27FC236}">
                            <a16:creationId xmlns:a16="http://schemas.microsoft.com/office/drawing/2014/main" id="{0B79F793-7EBE-6CAF-CC4E-61EB5D1D218C}"/>
                          </a:ext>
                        </a:extLst>
                      </p:cNvPr>
                      <p:cNvCxnSpPr>
                        <a:stCxn id="336" idx="1"/>
                        <a:endCxn id="363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4" name="Connecteur droit 313">
                        <a:extLst>
                          <a:ext uri="{FF2B5EF4-FFF2-40B4-BE49-F238E27FC236}">
                            <a16:creationId xmlns:a16="http://schemas.microsoft.com/office/drawing/2014/main" id="{2E00432C-48A3-32FE-243A-8F6F1DDCA696}"/>
                          </a:ext>
                        </a:extLst>
                      </p:cNvPr>
                      <p:cNvCxnSpPr>
                        <a:stCxn id="337" idx="1"/>
                        <a:endCxn id="361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5" name="Connecteur droit 314">
                        <a:extLst>
                          <a:ext uri="{FF2B5EF4-FFF2-40B4-BE49-F238E27FC236}">
                            <a16:creationId xmlns:a16="http://schemas.microsoft.com/office/drawing/2014/main" id="{EBBE6984-0593-8303-B2E8-0B0E58175102}"/>
                          </a:ext>
                        </a:extLst>
                      </p:cNvPr>
                      <p:cNvCxnSpPr>
                        <a:stCxn id="328" idx="1"/>
                        <a:endCxn id="359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6" name="Connecteur droit 315">
                        <a:extLst>
                          <a:ext uri="{FF2B5EF4-FFF2-40B4-BE49-F238E27FC236}">
                            <a16:creationId xmlns:a16="http://schemas.microsoft.com/office/drawing/2014/main" id="{8A2F7C74-1A9C-FFDE-4FF6-D79339DC0EEF}"/>
                          </a:ext>
                        </a:extLst>
                      </p:cNvPr>
                      <p:cNvCxnSpPr>
                        <a:stCxn id="323" idx="1"/>
                        <a:endCxn id="358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7" name="Connecteur droit 316">
                        <a:extLst>
                          <a:ext uri="{FF2B5EF4-FFF2-40B4-BE49-F238E27FC236}">
                            <a16:creationId xmlns:a16="http://schemas.microsoft.com/office/drawing/2014/main" id="{568F281D-BFEA-D9A1-446D-86AC28AD010F}"/>
                          </a:ext>
                        </a:extLst>
                      </p:cNvPr>
                      <p:cNvCxnSpPr>
                        <a:cxnSpLocks/>
                        <a:stCxn id="324" idx="1"/>
                        <a:endCxn id="357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94" name="Rectangle : coins arrondis 293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B0F584A6-4BAE-8692-910C-5BD17D9714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291" name="Ellipse 290">
                    <a:extLst>
                      <a:ext uri="{FF2B5EF4-FFF2-40B4-BE49-F238E27FC236}">
                        <a16:creationId xmlns:a16="http://schemas.microsoft.com/office/drawing/2014/main" id="{D75B206E-C448-0599-D782-F2FB3D4A0869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92" name="Connecteur droit 291">
                    <a:extLst>
                      <a:ext uri="{FF2B5EF4-FFF2-40B4-BE49-F238E27FC236}">
                        <a16:creationId xmlns:a16="http://schemas.microsoft.com/office/drawing/2014/main" id="{FE677418-8D97-C72C-D87C-555AA203C406}"/>
                      </a:ext>
                    </a:extLst>
                  </p:cNvPr>
                  <p:cNvCxnSpPr>
                    <a:stCxn id="291" idx="6"/>
                    <a:endCxn id="294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72" name="Image 371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D02DDCAF-5A2C-E09F-85E3-CB67028E64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7788335" y="462329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4471D946-AE97-8937-154E-CD640AFE79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4C819BA9-5CF2-5121-2AE6-EF1095813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77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A225BCD-F054-BABB-08D7-8E1B50B96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ABEC2B-A073-3058-6A83-2EFD258E1071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21659" y="-629957"/>
            <a:ext cx="1062318" cy="629957"/>
          </a:xfrm>
        </p:spPr>
        <p:txBody>
          <a:bodyPr>
            <a:normAutofit fontScale="90000"/>
          </a:bodyPr>
          <a:lstStyle/>
          <a:p>
            <a:r>
              <a:rPr lang="fr-CH" dirty="0"/>
              <a:t>41 AB nez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055585-C280-2114-FA45-1BB3A174083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114FCAF-A003-B81A-D70E-4D9B94B81D5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69F236-FC3A-2C69-A67A-919DB3715292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2E20553-C51E-1F22-EC01-C08990001C6F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5D2DDE1-D009-6095-182F-D1D50E51A161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7" name="Groupe 156">
                <a:extLst>
                  <a:ext uri="{FF2B5EF4-FFF2-40B4-BE49-F238E27FC236}">
                    <a16:creationId xmlns:a16="http://schemas.microsoft.com/office/drawing/2014/main" id="{EE07376E-6E6E-51DB-59F7-3E0DBD65AFDE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6" name="Groupe 75">
                  <a:extLst>
                    <a:ext uri="{FF2B5EF4-FFF2-40B4-BE49-F238E27FC236}">
                      <a16:creationId xmlns:a16="http://schemas.microsoft.com/office/drawing/2014/main" id="{5C190920-222F-A1B4-F418-636E1ECB0A2E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7" name="Groupe 76">
                    <a:extLst>
                      <a:ext uri="{FF2B5EF4-FFF2-40B4-BE49-F238E27FC236}">
                        <a16:creationId xmlns:a16="http://schemas.microsoft.com/office/drawing/2014/main" id="{F1374DD9-4A48-7454-AA6B-CFA4D591A542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80" name="Groupe 79">
                      <a:extLst>
                        <a:ext uri="{FF2B5EF4-FFF2-40B4-BE49-F238E27FC236}">
                          <a16:creationId xmlns:a16="http://schemas.microsoft.com/office/drawing/2014/main" id="{67DFDB72-9C09-8C29-6BA1-2B856A28C70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2" name="Groupe 81">
                        <a:extLst>
                          <a:ext uri="{FF2B5EF4-FFF2-40B4-BE49-F238E27FC236}">
                            <a16:creationId xmlns:a16="http://schemas.microsoft.com/office/drawing/2014/main" id="{0174BF44-4618-9224-171D-1B146D4319B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5" name="Image 104">
                          <a:extLst>
                            <a:ext uri="{FF2B5EF4-FFF2-40B4-BE49-F238E27FC236}">
                              <a16:creationId xmlns:a16="http://schemas.microsoft.com/office/drawing/2014/main" id="{D4BC3703-B9B4-4B59-D358-533143C3AF9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6" name="Rectangle : coins arrondis 105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D46642EF-DC8F-0B2A-ECA4-77BC31D00E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24CA3815-F19A-28C4-A3D9-E553512B058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38EA9CEF-B1CB-2987-CC2D-DCA904FE69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extLst>
                            <a:ext uri="{FF2B5EF4-FFF2-40B4-BE49-F238E27FC236}">
                              <a16:creationId xmlns:a16="http://schemas.microsoft.com/office/drawing/2014/main" id="{BC354E51-8E2F-61E1-85A8-7DE8CFC2AC7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477470"/>
                          <a:ext cx="850890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NEZ: 0.3 %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12 cas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2886EE0B-016C-256E-988D-400EC110DC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16CC3949-E0E3-F9E8-0B85-3EFA4FD420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3597FE08-E0B4-ED02-E229-209B4EB14F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B60722A4-125A-9756-47AD-6F2B82BF8E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03D90AD7-E87F-D4DF-7FE0-16A898D7FB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610FF17F-864A-5354-F13E-B0521352752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55733409-412A-F505-C1C1-99B45EAC65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A16F1C9C-B298-F5B6-EA23-3DA0BFB457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DA26FEE3-73D8-E417-ED4C-F2D33E6F2A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6FAAD6BF-0F1B-C78C-1374-92AEDD9042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3AE7FB80-C439-A05A-9B98-EDB8A91A2C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8D198C46-FE5A-BB0D-89C3-D5E24F812A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3D8CFDF5-BDB9-DE3C-FFD8-32A0BFEB44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A0499BE1-54A9-1B60-2EAE-23115228B6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3076F9DB-5682-A30E-4423-0D00D9EC1E9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190FCCDF-C373-4EFE-2957-BA4789B9C01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078884C2-3E43-FB99-F41C-6C4EE6F78A1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F3151DA7-B2FC-0B1E-B073-34A28506C7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8" name="Rectangle : coins arrondis 127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36A21D20-B08E-46DC-4071-C45500ED40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9" name="Rectangle : coins arrondis 128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47B39C02-BCE7-A39B-01F1-F7BE4D29BD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A5276D27-6C34-4F39-5B5D-2C8CC608081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019D5705-6719-07D8-F4DB-0024027E3F1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386B7B92-778B-C04F-271E-1DAE464D9F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5B416F8F-5A33-F203-B008-0716FC5D00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B19A6258-BF46-137E-AE36-DDC8C7471D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F5174352-1527-1C7A-5354-FE2332A25F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CA39BC3C-B7E6-1C18-1917-C04CFB94FB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2F05A84F-4976-1AA0-8205-0EFCA2E4A10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01910523-AE13-EA72-99E9-4FE84E91E8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35BF8F64-CAEC-D05B-3880-9F0C601E42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54D55033-A118-C2A5-9164-4300D923B8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25C5738B-1425-6CE8-C7C4-43C8A648BD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5AA0E9C8-0A7D-647D-5A5F-1AEDB5365D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6F3833DF-B3AF-3CB8-D987-3691F05289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90BF438B-E73E-EC39-9A20-385B8C9C92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EBB2A06E-A003-0DF4-CF38-BFF1C7D191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E47F80E1-FCCA-7A74-47C3-83146974DA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44F6BEFD-9654-673C-8C29-CC1A78DF95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C06C2AB1-B375-B373-7424-A56A684585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A53775A1-FF36-EC9A-DB17-77DD89EBB62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50" name="Ellipse 149">
                          <a:extLst>
                            <a:ext uri="{FF2B5EF4-FFF2-40B4-BE49-F238E27FC236}">
                              <a16:creationId xmlns:a16="http://schemas.microsoft.com/office/drawing/2014/main" id="{BD0F7BC3-3CB6-CF19-F0AD-EC2A076C2C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51" name="Ellipse 150">
                          <a:extLst>
                            <a:ext uri="{FF2B5EF4-FFF2-40B4-BE49-F238E27FC236}">
                              <a16:creationId xmlns:a16="http://schemas.microsoft.com/office/drawing/2014/main" id="{08927620-D56A-156A-C373-DC39F3C9DFE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32A2AAE6-B7A2-0363-48BB-27E5AE7A5A00}"/>
                          </a:ext>
                        </a:extLst>
                      </p:cNvPr>
                      <p:cNvCxnSpPr>
                        <a:stCxn id="106" idx="1"/>
                        <a:endCxn id="134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60FCA63B-6F64-49D1-CCA6-F46DA5B646C3}"/>
                          </a:ext>
                        </a:extLst>
                      </p:cNvPr>
                      <p:cNvCxnSpPr>
                        <a:stCxn id="113" idx="1"/>
                        <a:endCxn id="135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64BE5885-59EA-6C30-0EF8-8A03A1AA20A4}"/>
                          </a:ext>
                        </a:extLst>
                      </p:cNvPr>
                      <p:cNvCxnSpPr>
                        <a:cxnSpLocks/>
                        <a:stCxn id="122" idx="1"/>
                        <a:endCxn id="136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898E1FB0-0962-0EA4-39E3-742F85BC8A65}"/>
                          </a:ext>
                        </a:extLst>
                      </p:cNvPr>
                      <p:cNvCxnSpPr>
                        <a:cxnSpLocks/>
                        <a:stCxn id="109" idx="3"/>
                        <a:endCxn id="133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028B571C-3AC8-819A-5124-2A405C954017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CAADEF92-94DF-76C8-D056-F99BC976A0B0}"/>
                          </a:ext>
                        </a:extLst>
                      </p:cNvPr>
                      <p:cNvCxnSpPr>
                        <a:stCxn id="114" idx="3"/>
                        <a:endCxn id="132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F2568E01-5A0E-011C-2834-97A79FD61237}"/>
                          </a:ext>
                        </a:extLst>
                      </p:cNvPr>
                      <p:cNvCxnSpPr>
                        <a:stCxn id="117" idx="3"/>
                        <a:endCxn id="139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E61662D7-99F4-BF98-EA83-7BF360A0A30C}"/>
                          </a:ext>
                        </a:extLst>
                      </p:cNvPr>
                      <p:cNvCxnSpPr>
                        <a:stCxn id="138" idx="6"/>
                        <a:endCxn id="120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C1CAAA43-3FFF-2BA9-5BFC-CE85578E5F7E}"/>
                          </a:ext>
                        </a:extLst>
                      </p:cNvPr>
                      <p:cNvCxnSpPr>
                        <a:stCxn id="137" idx="6"/>
                        <a:endCxn id="138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80BE4439-BBBF-A680-E124-7985ECDEF1D1}"/>
                          </a:ext>
                        </a:extLst>
                      </p:cNvPr>
                      <p:cNvCxnSpPr>
                        <a:cxnSpLocks/>
                        <a:endCxn id="130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364B8E8C-4C09-1C9F-AC90-47418834D822}"/>
                          </a:ext>
                        </a:extLst>
                      </p:cNvPr>
                      <p:cNvCxnSpPr>
                        <a:stCxn id="112" idx="3"/>
                        <a:endCxn id="140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ECAAAB89-9028-8492-948A-47BA14A71A65}"/>
                          </a:ext>
                        </a:extLst>
                      </p:cNvPr>
                      <p:cNvCxnSpPr>
                        <a:stCxn id="128" idx="3"/>
                        <a:endCxn id="141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41CCB5E8-1668-88B9-AD0E-A9995536CBD4}"/>
                          </a:ext>
                        </a:extLst>
                      </p:cNvPr>
                      <p:cNvCxnSpPr>
                        <a:stCxn id="129" idx="3"/>
                        <a:endCxn id="142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2E69B840-A96E-90D1-2D4D-63DFB5599A68}"/>
                          </a:ext>
                        </a:extLst>
                      </p:cNvPr>
                      <p:cNvCxnSpPr>
                        <a:cxnSpLocks/>
                        <a:stCxn id="127" idx="3"/>
                        <a:endCxn id="143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EBD99341-F8F5-C4F6-2DE9-C3514EFE8B18}"/>
                          </a:ext>
                        </a:extLst>
                      </p:cNvPr>
                      <p:cNvCxnSpPr>
                        <a:cxnSpLocks/>
                        <a:stCxn id="121" idx="3"/>
                        <a:endCxn id="149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803675E6-8E9D-C10B-8DE7-9A39687A7477}"/>
                          </a:ext>
                        </a:extLst>
                      </p:cNvPr>
                      <p:cNvCxnSpPr>
                        <a:endCxn id="147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62E6B387-2D0A-817D-83C8-E6B3201DE84B}"/>
                          </a:ext>
                        </a:extLst>
                      </p:cNvPr>
                      <p:cNvCxnSpPr>
                        <a:stCxn id="125" idx="3"/>
                        <a:endCxn id="151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0C5F5B57-1B31-8A6A-F652-D3E016AC561F}"/>
                          </a:ext>
                        </a:extLst>
                      </p:cNvPr>
                      <p:cNvCxnSpPr>
                        <a:stCxn id="123" idx="1"/>
                        <a:endCxn id="150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206DFB9D-B820-238E-4C52-FA9FDE454BA1}"/>
                          </a:ext>
                        </a:extLst>
                      </p:cNvPr>
                      <p:cNvCxnSpPr>
                        <a:stCxn id="124" idx="1"/>
                        <a:endCxn id="148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1A8D3E78-2C45-BACD-1805-B47DE56C3CEE}"/>
                          </a:ext>
                        </a:extLst>
                      </p:cNvPr>
                      <p:cNvCxnSpPr>
                        <a:stCxn id="115" idx="1"/>
                        <a:endCxn id="146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3" name="Connecteur droit 102">
                        <a:extLst>
                          <a:ext uri="{FF2B5EF4-FFF2-40B4-BE49-F238E27FC236}">
                            <a16:creationId xmlns:a16="http://schemas.microsoft.com/office/drawing/2014/main" id="{B23EF391-1977-4A6E-FA71-E7C85DD84715}"/>
                          </a:ext>
                        </a:extLst>
                      </p:cNvPr>
                      <p:cNvCxnSpPr>
                        <a:stCxn id="110" idx="1"/>
                        <a:endCxn id="145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4" name="Connecteur droit 103">
                        <a:extLst>
                          <a:ext uri="{FF2B5EF4-FFF2-40B4-BE49-F238E27FC236}">
                            <a16:creationId xmlns:a16="http://schemas.microsoft.com/office/drawing/2014/main" id="{C15911E7-27A9-4F09-75BE-109B4A8E2D30}"/>
                          </a:ext>
                        </a:extLst>
                      </p:cNvPr>
                      <p:cNvCxnSpPr>
                        <a:cxnSpLocks/>
                        <a:stCxn id="111" idx="1"/>
                        <a:endCxn id="144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81" name="Rectangle : coins arrondis 80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632BF6AD-2DDA-C727-D0F7-564391BF39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8" name="Ellipse 77">
                    <a:extLst>
                      <a:ext uri="{FF2B5EF4-FFF2-40B4-BE49-F238E27FC236}">
                        <a16:creationId xmlns:a16="http://schemas.microsoft.com/office/drawing/2014/main" id="{CCB4E6B7-3D4C-7807-EFCB-5B55616359A2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9" name="Connecteur droit 78">
                    <a:extLst>
                      <a:ext uri="{FF2B5EF4-FFF2-40B4-BE49-F238E27FC236}">
                        <a16:creationId xmlns:a16="http://schemas.microsoft.com/office/drawing/2014/main" id="{846BC72D-146A-E60C-5B57-8556FD2D8C0E}"/>
                      </a:ext>
                    </a:extLst>
                  </p:cNvPr>
                  <p:cNvCxnSpPr>
                    <a:stCxn id="78" idx="6"/>
                    <a:endCxn id="81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6" name="Image 155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2F3A71D0-E536-39E4-FB56-7FCC508BBE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5140626" y="484953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48A2C487-3ECD-036C-CEDD-AAFCAE694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E4826401-B354-ACDC-AD53-7CB0C6140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53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8C2C6D1-6F22-8D27-0F3C-4D6372FCD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FC4D2C-45A6-627B-EE14-D4DC09FFADDE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2694" y="-1409887"/>
            <a:ext cx="10515600" cy="1325563"/>
          </a:xfrm>
        </p:spPr>
        <p:txBody>
          <a:bodyPr/>
          <a:lstStyle/>
          <a:p>
            <a:r>
              <a:rPr lang="fr-CH" dirty="0"/>
              <a:t>41 AB oreille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3099DF-220A-7A1E-C4CA-8205BE1B097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1A44D8E-4AA5-4172-F7CC-B76269723D7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C0F0C4-B275-3696-2F66-E30DB875F780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1241CD5-0A34-4F7E-2B5A-6C6AF4684488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4F391C6-E251-FBB0-2B0B-AE421794E63E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6" name="Groupe 155">
                <a:extLst>
                  <a:ext uri="{FF2B5EF4-FFF2-40B4-BE49-F238E27FC236}">
                    <a16:creationId xmlns:a16="http://schemas.microsoft.com/office/drawing/2014/main" id="{8F748A5D-D5AE-3923-AEEF-AA470F627E1D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5" name="Groupe 74">
                  <a:extLst>
                    <a:ext uri="{FF2B5EF4-FFF2-40B4-BE49-F238E27FC236}">
                      <a16:creationId xmlns:a16="http://schemas.microsoft.com/office/drawing/2014/main" id="{1E6475B6-153B-3ECB-99E4-5F9D55C5A85D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6" name="Groupe 75">
                    <a:extLst>
                      <a:ext uri="{FF2B5EF4-FFF2-40B4-BE49-F238E27FC236}">
                        <a16:creationId xmlns:a16="http://schemas.microsoft.com/office/drawing/2014/main" id="{0EAD1040-4033-E50C-0F82-FD5EB6F348B1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9" name="Groupe 78">
                      <a:extLst>
                        <a:ext uri="{FF2B5EF4-FFF2-40B4-BE49-F238E27FC236}">
                          <a16:creationId xmlns:a16="http://schemas.microsoft.com/office/drawing/2014/main" id="{3C8BF0EA-604B-8E8E-AE2C-6050722CD1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1" name="Groupe 80">
                        <a:extLst>
                          <a:ext uri="{FF2B5EF4-FFF2-40B4-BE49-F238E27FC236}">
                            <a16:creationId xmlns:a16="http://schemas.microsoft.com/office/drawing/2014/main" id="{D4D758BB-4348-ECCD-E346-AD8240BD143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4" name="Image 103">
                          <a:extLst>
                            <a:ext uri="{FF2B5EF4-FFF2-40B4-BE49-F238E27FC236}">
                              <a16:creationId xmlns:a16="http://schemas.microsoft.com/office/drawing/2014/main" id="{4124AE46-77DA-9E99-5DD7-D5AC40A6C2A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5" name="Rectangle : coins arrondis 104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A41DFF77-F07E-85F9-6569-883B799257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EA278DE7-0F30-8885-7ECC-8DDB7F1ADE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5A6DAB6D-3036-CE2E-6843-6C56A0132D1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0CD01EA2-E088-4F6D-E62B-F8EC0B286C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87A8D901-E35B-FF84-31BE-E6FA8DC4BD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A353B492-A1CE-080E-2FDA-792768BD3C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D4AE9024-5C1F-A8F7-B2EE-0AA8501AD7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extLst>
                            <a:ext uri="{FF2B5EF4-FFF2-40B4-BE49-F238E27FC236}">
                              <a16:creationId xmlns:a16="http://schemas.microsoft.com/office/drawing/2014/main" id="{74572034-2A22-4064-B6CC-B3155DC1AE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1013891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OREILLE: 2.4 %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96 cas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742D7AA7-F8E7-177F-075E-38D174154D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063DE3AB-9373-1EE1-2EC2-0B155A47B5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67E65670-6E04-1559-7842-ED240317C9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0771A615-D203-DA54-4DA0-B413021A4A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9CE9C370-AE55-ACB6-A13C-68FFC93102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A2DAB9D9-C581-DAB4-9DF2-AFB8EA91F7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3A2CB340-FD82-1EF1-0CE1-F627B635BD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FDB3895E-DB15-C28D-4AE6-06EE635A2B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07ED8FA7-2CFC-BF74-E59B-01E883AD1D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2312935D-3D3A-0FC3-1698-2B722824C2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B7799EF9-9A51-1E6D-E507-6C89CB875A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739553DB-BCB0-CD69-1F6E-D0284386F6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1690B7AA-5167-86DB-72C1-0D25ED06C91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1ADE1986-097E-CB44-F2A5-11489BD7581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D6E153F2-E5C0-A83D-5AE5-152A16FB1B3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8" name="Rectangle : coins arrondis 127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106E7A40-F664-4C1A-410C-7704AEAA2C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76D6B6CC-5F4A-5A51-1AA3-7ED8C13B74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D9ED092D-D95E-82FC-0099-5956D14AE1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8DBC6095-3AD4-24B1-F27A-B49B413D5C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0D51BAC1-BBE7-B08B-0EA4-B955D40031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DC689DE9-717D-DE0D-18B1-1595D28090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2532FA4A-AFA9-5C08-BC82-E8A1F359DE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52A4F84B-A810-2DA8-8C2B-C41D76E2F6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0B091CDD-49C6-0E69-9585-AD177F8926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C260397B-22B8-C60D-1075-0426E7EAE2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3D4CFDD6-2B01-1567-4181-9FC9EE8CA8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F1F77EE4-722A-02BC-64DC-BF4868851E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42F3DDF9-B64E-5268-D2EC-C4210861F2F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AB20BE58-B1ED-53BB-D59B-5FE003FE47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F87DC1E5-857D-1D5B-9B5B-92243E75EB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8528DCB5-18B4-4C72-4550-AA6F10D1FD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13C34565-FF92-7A3B-B001-0C32B17C0F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A0E3A9CE-7492-5F6E-C19B-21E76D8FC22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37385821-C486-045C-E23F-FDDBC0C37B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E20563F8-3FFD-CD3A-12B8-2B9B91CE85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2FD9C881-8FFC-971D-9D5F-248ECA235D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BCE6396E-52C4-ADDB-C528-917CF5F6511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50" name="Ellipse 149">
                          <a:extLst>
                            <a:ext uri="{FF2B5EF4-FFF2-40B4-BE49-F238E27FC236}">
                              <a16:creationId xmlns:a16="http://schemas.microsoft.com/office/drawing/2014/main" id="{B24C84A2-3584-9B18-916F-561C1B5E91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A95F2ABC-3C87-3663-0FDD-124AF4ADE58C}"/>
                          </a:ext>
                        </a:extLst>
                      </p:cNvPr>
                      <p:cNvCxnSpPr>
                        <a:stCxn id="105" idx="1"/>
                        <a:endCxn id="133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5F2C1704-B2C3-1947-3CA5-969A32E2E72D}"/>
                          </a:ext>
                        </a:extLst>
                      </p:cNvPr>
                      <p:cNvCxnSpPr>
                        <a:cxnSpLocks/>
                        <a:stCxn id="112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51ABBD4B-A7D3-CFEA-5905-A8EC8CEA7F4F}"/>
                          </a:ext>
                        </a:extLst>
                      </p:cNvPr>
                      <p:cNvCxnSpPr>
                        <a:cxnSpLocks/>
                        <a:stCxn id="121" idx="1"/>
                        <a:endCxn id="135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9C2ED527-2143-5383-9A19-5BA560E558A0}"/>
                          </a:ext>
                        </a:extLst>
                      </p:cNvPr>
                      <p:cNvCxnSpPr>
                        <a:stCxn id="108" idx="3"/>
                        <a:endCxn id="132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6E7B0E0F-9758-8422-2FF3-F2C1E7A4FA4A}"/>
                          </a:ext>
                        </a:extLst>
                      </p:cNvPr>
                      <p:cNvCxnSpPr>
                        <a:stCxn id="106" idx="3"/>
                        <a:endCxn id="130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C27FE922-2CCB-817F-A19B-6DF4A692A9B5}"/>
                          </a:ext>
                        </a:extLst>
                      </p:cNvPr>
                      <p:cNvCxnSpPr>
                        <a:stCxn id="113" idx="3"/>
                        <a:endCxn id="131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0B70C1A7-69A7-6811-BBF0-F871D0E21C34}"/>
                          </a:ext>
                        </a:extLst>
                      </p:cNvPr>
                      <p:cNvCxnSpPr>
                        <a:stCxn id="116" idx="3"/>
                        <a:endCxn id="138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7EED38EE-B700-C197-D42B-4C68B01AB051}"/>
                          </a:ext>
                        </a:extLst>
                      </p:cNvPr>
                      <p:cNvCxnSpPr>
                        <a:stCxn id="137" idx="6"/>
                        <a:endCxn id="119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CA21D4BB-2DAC-3002-E7D2-161479CA741D}"/>
                          </a:ext>
                        </a:extLst>
                      </p:cNvPr>
                      <p:cNvCxnSpPr>
                        <a:stCxn id="136" idx="6"/>
                        <a:endCxn id="137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61FCE2D8-1CB6-BFAB-F65A-0B202844AC43}"/>
                          </a:ext>
                        </a:extLst>
                      </p:cNvPr>
                      <p:cNvCxnSpPr>
                        <a:cxnSpLocks/>
                        <a:endCxn id="129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EEE32B18-57C3-34D8-714B-0A66F2113B99}"/>
                          </a:ext>
                        </a:extLst>
                      </p:cNvPr>
                      <p:cNvCxnSpPr>
                        <a:stCxn id="111" idx="3"/>
                        <a:endCxn id="139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ACA3C93F-CCAA-1C7A-377D-8AA92A66EBEB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3948747A-4EAF-9ACF-5BFF-38B2D07BD1B6}"/>
                          </a:ext>
                        </a:extLst>
                      </p:cNvPr>
                      <p:cNvCxnSpPr>
                        <a:stCxn id="128" idx="3"/>
                        <a:endCxn id="141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D4F629C9-B608-CDC6-C861-E55DD5D58346}"/>
                          </a:ext>
                        </a:extLst>
                      </p:cNvPr>
                      <p:cNvCxnSpPr>
                        <a:cxnSpLocks/>
                        <a:stCxn id="126" idx="3"/>
                        <a:endCxn id="142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C0B78102-E968-6A42-C4D1-F3E2D339EB41}"/>
                          </a:ext>
                        </a:extLst>
                      </p:cNvPr>
                      <p:cNvCxnSpPr>
                        <a:cxnSpLocks/>
                        <a:stCxn id="120" idx="3"/>
                        <a:endCxn id="148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A3220741-7660-B58A-B4D2-3CCC726FAB5F}"/>
                          </a:ext>
                        </a:extLst>
                      </p:cNvPr>
                      <p:cNvCxnSpPr>
                        <a:endCxn id="146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80C54653-F635-DD1B-4CF1-C44D91CFD2AA}"/>
                          </a:ext>
                        </a:extLst>
                      </p:cNvPr>
                      <p:cNvCxnSpPr>
                        <a:stCxn id="124" idx="3"/>
                        <a:endCxn id="150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F91AF3D7-3442-F787-24A0-89EB030BDC4A}"/>
                          </a:ext>
                        </a:extLst>
                      </p:cNvPr>
                      <p:cNvCxnSpPr>
                        <a:stCxn id="122" idx="1"/>
                        <a:endCxn id="149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149A7673-8B02-2F3D-DD66-247D0AE5F7DD}"/>
                          </a:ext>
                        </a:extLst>
                      </p:cNvPr>
                      <p:cNvCxnSpPr>
                        <a:stCxn id="123" idx="1"/>
                        <a:endCxn id="147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2C01C376-866F-7EB1-36EA-A74F3C7CDE0E}"/>
                          </a:ext>
                        </a:extLst>
                      </p:cNvPr>
                      <p:cNvCxnSpPr>
                        <a:stCxn id="114" idx="1"/>
                        <a:endCxn id="145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54234A1C-85CC-7DAB-4C38-9CD5EDEE9D69}"/>
                          </a:ext>
                        </a:extLst>
                      </p:cNvPr>
                      <p:cNvCxnSpPr>
                        <a:stCxn id="109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3" name="Connecteur droit 102">
                        <a:extLst>
                          <a:ext uri="{FF2B5EF4-FFF2-40B4-BE49-F238E27FC236}">
                            <a16:creationId xmlns:a16="http://schemas.microsoft.com/office/drawing/2014/main" id="{4E5D3EBD-3BAE-FD69-3D7E-A46A85AE3EDA}"/>
                          </a:ext>
                        </a:extLst>
                      </p:cNvPr>
                      <p:cNvCxnSpPr>
                        <a:cxnSpLocks/>
                        <a:stCxn id="110" idx="1"/>
                        <a:endCxn id="143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80" name="Rectangle : coins arrondis 79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7A794E62-1CE6-96C1-020F-100EFF1656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7" name="Ellipse 76">
                    <a:extLst>
                      <a:ext uri="{FF2B5EF4-FFF2-40B4-BE49-F238E27FC236}">
                        <a16:creationId xmlns:a16="http://schemas.microsoft.com/office/drawing/2014/main" id="{67E689FC-8907-FA41-93A9-8D125128952E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9BB5A059-87B8-2875-6DAC-77FCC1A629AE}"/>
                      </a:ext>
                    </a:extLst>
                  </p:cNvPr>
                  <p:cNvCxnSpPr>
                    <a:stCxn id="77" idx="6"/>
                    <a:endCxn id="80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5" name="Image 154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D62FDB5A-25AC-EB25-69D6-D039913507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7668759" y="945039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88BD39C4-C5FD-83CD-D13A-D8182D796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5774A7FC-F7FB-4A2D-ADFB-ABE9BA78F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0824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D5495A7-44CE-1C96-D9F3-143366CC5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418B41-5395-0B19-C7AE-85002B13AA62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40976" y="-1325563"/>
            <a:ext cx="10515600" cy="1325563"/>
          </a:xfrm>
        </p:spPr>
        <p:txBody>
          <a:bodyPr/>
          <a:lstStyle/>
          <a:p>
            <a:r>
              <a:rPr lang="fr-CH" dirty="0"/>
              <a:t>41 AB dents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51E851-2894-3797-DED5-DFA92717C6E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E15DF4-1F7A-BD7E-1706-54F68EA339E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30D1C3-83CE-FD0D-930B-E1D867AD9719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52EA9CE-F302-0921-2C70-EBF138DF1493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E7FB481-83DB-4560-AF5D-1CA68C5FF2E7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6" name="Groupe 155">
                <a:extLst>
                  <a:ext uri="{FF2B5EF4-FFF2-40B4-BE49-F238E27FC236}">
                    <a16:creationId xmlns:a16="http://schemas.microsoft.com/office/drawing/2014/main" id="{3BEBD97F-1C34-9B61-75F5-B3CC274FB4B8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5" name="Groupe 74">
                  <a:extLst>
                    <a:ext uri="{FF2B5EF4-FFF2-40B4-BE49-F238E27FC236}">
                      <a16:creationId xmlns:a16="http://schemas.microsoft.com/office/drawing/2014/main" id="{9FBCD83B-96A5-9732-F5E9-29E1DF30C451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6" name="Groupe 75">
                    <a:extLst>
                      <a:ext uri="{FF2B5EF4-FFF2-40B4-BE49-F238E27FC236}">
                        <a16:creationId xmlns:a16="http://schemas.microsoft.com/office/drawing/2014/main" id="{D3159B81-EDC4-44AA-9FB0-2B61D5B87E28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9" name="Groupe 78">
                      <a:extLst>
                        <a:ext uri="{FF2B5EF4-FFF2-40B4-BE49-F238E27FC236}">
                          <a16:creationId xmlns:a16="http://schemas.microsoft.com/office/drawing/2014/main" id="{9EC33616-DFE3-28F6-BE92-31565960FD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1" name="Groupe 80">
                        <a:extLst>
                          <a:ext uri="{FF2B5EF4-FFF2-40B4-BE49-F238E27FC236}">
                            <a16:creationId xmlns:a16="http://schemas.microsoft.com/office/drawing/2014/main" id="{E19163CB-E552-9F3B-7C12-6AC45C9979C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4" name="Image 103">
                          <a:extLst>
                            <a:ext uri="{FF2B5EF4-FFF2-40B4-BE49-F238E27FC236}">
                              <a16:creationId xmlns:a16="http://schemas.microsoft.com/office/drawing/2014/main" id="{C8F9C06B-E0BC-175B-E1AB-E56DD200D05C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5" name="Rectangle : coins arrondis 104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19B5AA27-1A9B-418A-8229-659D38E10D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EBEDB089-EC3B-57C2-B4DD-8EE05A1F8C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4722496B-CA4F-DA77-DA40-64EB6E0FE0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21B9CFBA-88EB-9F3C-1F66-14319A5FDF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2398F25C-42D1-6408-F84A-D49240DB11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A363D877-2F25-6059-C80F-2D8D0758DD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64E5BD3E-DE87-9AEE-6B3F-C64B2C54F5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35118970-934F-4231-D079-8AED45B038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extLst>
                            <a:ext uri="{FF2B5EF4-FFF2-40B4-BE49-F238E27FC236}">
                              <a16:creationId xmlns:a16="http://schemas.microsoft.com/office/drawing/2014/main" id="{02E88A96-A306-6E17-113F-2A0DA03972C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4760" y="1427342"/>
                          <a:ext cx="828675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DENTS: 1 %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40 cas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0CED1A22-02AA-9D22-3B59-898436AE47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01F045C1-9CAD-A1CA-B418-67201EB191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44E30F11-44DA-2D85-C057-36DC45C0F6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2FFA9EB8-B905-9BBF-2187-4C9A4E63F3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6A26BA4C-BD16-9E52-AB2E-C19DB8F26F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276D3D49-93E8-57A5-5BEB-EA27C189AA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2D618C28-D399-3CFA-1F87-79EA23AC340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92D61569-D416-46AD-CA17-1BEDE4640E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C355DA45-62DB-5448-A012-F484C67206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BFCC30DE-0352-82E7-9578-94000E4351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428570BE-8446-FE34-FD4E-392768787D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DB0D5F71-1EC3-52E6-8E79-1F3E54AFB6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F2658921-EBEE-4BEC-5280-E5F59D9BAC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B09BB3D2-F09F-AA7A-3EC8-0F29B5B767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8" name="Rectangle : coins arrondis 127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6FA6CCB5-6F4F-C879-9DA8-766863A05F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05EA2F7C-F60C-7D6C-8FCA-F36D67439B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920191C9-AC8F-28F7-8656-D7B8B029B4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5D99B791-7C74-0742-5F2D-C86C54D3FF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B92F1B83-F3F1-BBD0-3073-1A13C35EA7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FBF9EB89-167B-D00E-2648-589AFD8724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91CD4F8E-7D5F-4A28-6773-0AD9D6AE01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1B3D68FC-414E-3408-2978-1B0FCE4B8A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318CB5CA-97E6-F6B3-6A5E-9F3239F055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C87BD83A-0013-A2E4-D1FD-5ED0917F2D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65762A8D-6EDA-9DEE-5EA9-B2F58BE055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C86E0C03-AC22-2386-AA9C-9F47A24E6B2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20E5EFBB-D498-044F-90BC-ECD276D500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C51DDD74-86E5-CC97-EC70-4445C11F54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C155E342-5922-89F8-31A5-2E4DA0B140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5812679C-F0D6-39EB-BF30-278DEBC71F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53DD325D-2FD3-DD0D-778D-5E72E316A6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31115562-3770-8D60-10D3-A7C8FD973E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D28C5E74-8263-5997-5391-7E57764042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24A009C8-586B-1517-67D3-89FA229AD2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9CBC3D15-4478-BEA3-C2BC-C3337B1AE5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59C18518-C401-F81F-EF0B-E3D46239273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50" name="Ellipse 149">
                          <a:extLst>
                            <a:ext uri="{FF2B5EF4-FFF2-40B4-BE49-F238E27FC236}">
                              <a16:creationId xmlns:a16="http://schemas.microsoft.com/office/drawing/2014/main" id="{B9567E91-B68C-2871-CFEB-C194BFEC55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5E104B05-AF28-0219-4C1D-93E2EFC674DB}"/>
                          </a:ext>
                        </a:extLst>
                      </p:cNvPr>
                      <p:cNvCxnSpPr>
                        <a:stCxn id="105" idx="1"/>
                        <a:endCxn id="133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D5CF2272-4209-A907-355E-990F5AE4E8FC}"/>
                          </a:ext>
                        </a:extLst>
                      </p:cNvPr>
                      <p:cNvCxnSpPr>
                        <a:stCxn id="112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E397B854-2707-8126-F8F6-77D0DFD483BE}"/>
                          </a:ext>
                        </a:extLst>
                      </p:cNvPr>
                      <p:cNvCxnSpPr>
                        <a:cxnSpLocks/>
                        <a:stCxn id="121" idx="1"/>
                        <a:endCxn id="135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352DA16B-255A-115D-2B80-861F591D3B69}"/>
                          </a:ext>
                        </a:extLst>
                      </p:cNvPr>
                      <p:cNvCxnSpPr>
                        <a:stCxn id="108" idx="3"/>
                        <a:endCxn id="132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E052FF4D-EE9A-714B-98B7-B6675292CA61}"/>
                          </a:ext>
                        </a:extLst>
                      </p:cNvPr>
                      <p:cNvCxnSpPr>
                        <a:stCxn id="106" idx="3"/>
                        <a:endCxn id="130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E27645AB-495C-59D5-0C87-D20272614E4F}"/>
                          </a:ext>
                        </a:extLst>
                      </p:cNvPr>
                      <p:cNvCxnSpPr>
                        <a:cxnSpLocks/>
                        <a:stCxn id="113" idx="3"/>
                        <a:endCxn id="131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1AA3825A-D6C4-5528-AAF7-FA0FA9BA3D8F}"/>
                          </a:ext>
                        </a:extLst>
                      </p:cNvPr>
                      <p:cNvCxnSpPr>
                        <a:stCxn id="116" idx="3"/>
                        <a:endCxn id="138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7CCAEAE6-9A12-DF7E-949B-A6969FC997FE}"/>
                          </a:ext>
                        </a:extLst>
                      </p:cNvPr>
                      <p:cNvCxnSpPr>
                        <a:stCxn id="137" idx="6"/>
                        <a:endCxn id="119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520946E2-C70E-33C6-8945-FD8C49C292DC}"/>
                          </a:ext>
                        </a:extLst>
                      </p:cNvPr>
                      <p:cNvCxnSpPr>
                        <a:stCxn id="136" idx="6"/>
                        <a:endCxn id="137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8C019DD6-445E-B332-2C63-51DBBB96D4DD}"/>
                          </a:ext>
                        </a:extLst>
                      </p:cNvPr>
                      <p:cNvCxnSpPr>
                        <a:cxnSpLocks/>
                        <a:endCxn id="129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784AA3D7-282F-23A4-D9F6-C35F5BA638CD}"/>
                          </a:ext>
                        </a:extLst>
                      </p:cNvPr>
                      <p:cNvCxnSpPr>
                        <a:stCxn id="111" idx="3"/>
                        <a:endCxn id="139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144E5C20-D2C6-C502-AEAD-5A33EE598E88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DE3B3F37-664E-4C9B-B334-D4CD68EE850E}"/>
                          </a:ext>
                        </a:extLst>
                      </p:cNvPr>
                      <p:cNvCxnSpPr>
                        <a:stCxn id="128" idx="3"/>
                        <a:endCxn id="141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7ADB27E2-B1AD-49B6-174A-7B26B8DED478}"/>
                          </a:ext>
                        </a:extLst>
                      </p:cNvPr>
                      <p:cNvCxnSpPr>
                        <a:cxnSpLocks/>
                        <a:stCxn id="126" idx="3"/>
                        <a:endCxn id="142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C5237883-45CF-C6BD-576F-E1DA72EA22D8}"/>
                          </a:ext>
                        </a:extLst>
                      </p:cNvPr>
                      <p:cNvCxnSpPr>
                        <a:cxnSpLocks/>
                        <a:stCxn id="120" idx="3"/>
                        <a:endCxn id="148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B5D6E883-3F35-5E99-D595-6737856BD53A}"/>
                          </a:ext>
                        </a:extLst>
                      </p:cNvPr>
                      <p:cNvCxnSpPr>
                        <a:endCxn id="146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DCBC1A45-8D17-7FEE-50C1-E1239689C5A1}"/>
                          </a:ext>
                        </a:extLst>
                      </p:cNvPr>
                      <p:cNvCxnSpPr>
                        <a:stCxn id="124" idx="3"/>
                        <a:endCxn id="150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C767B110-3572-2C49-3FA8-8ACA827485B6}"/>
                          </a:ext>
                        </a:extLst>
                      </p:cNvPr>
                      <p:cNvCxnSpPr>
                        <a:stCxn id="122" idx="1"/>
                        <a:endCxn id="149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C289B48E-85B1-0AB5-C6E9-D392EBDDD9C1}"/>
                          </a:ext>
                        </a:extLst>
                      </p:cNvPr>
                      <p:cNvCxnSpPr>
                        <a:stCxn id="123" idx="1"/>
                        <a:endCxn id="147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EC4000C6-1BF3-18D4-DEE1-3E295031C838}"/>
                          </a:ext>
                        </a:extLst>
                      </p:cNvPr>
                      <p:cNvCxnSpPr>
                        <a:stCxn id="114" idx="1"/>
                        <a:endCxn id="145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6BD8A610-2676-6480-441E-462ECEEF7669}"/>
                          </a:ext>
                        </a:extLst>
                      </p:cNvPr>
                      <p:cNvCxnSpPr>
                        <a:stCxn id="109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3" name="Connecteur droit 102">
                        <a:extLst>
                          <a:ext uri="{FF2B5EF4-FFF2-40B4-BE49-F238E27FC236}">
                            <a16:creationId xmlns:a16="http://schemas.microsoft.com/office/drawing/2014/main" id="{14A970A2-3849-3B75-7631-08B562BA370D}"/>
                          </a:ext>
                        </a:extLst>
                      </p:cNvPr>
                      <p:cNvCxnSpPr>
                        <a:cxnSpLocks/>
                        <a:stCxn id="110" idx="1"/>
                        <a:endCxn id="143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80" name="Rectangle : coins arrondis 79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BEFA94CA-4964-4713-663D-4DF129032B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7" name="Ellipse 76">
                    <a:extLst>
                      <a:ext uri="{FF2B5EF4-FFF2-40B4-BE49-F238E27FC236}">
                        <a16:creationId xmlns:a16="http://schemas.microsoft.com/office/drawing/2014/main" id="{11993AE1-F53A-9D55-4075-8A8CBC190986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8" name="Connecteur droit 77">
                    <a:extLst>
                      <a:ext uri="{FF2B5EF4-FFF2-40B4-BE49-F238E27FC236}">
                        <a16:creationId xmlns:a16="http://schemas.microsoft.com/office/drawing/2014/main" id="{1910F275-AB19-F9FC-926B-1036E05A2FBD}"/>
                      </a:ext>
                    </a:extLst>
                  </p:cNvPr>
                  <p:cNvCxnSpPr>
                    <a:stCxn id="77" idx="6"/>
                    <a:endCxn id="80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5" name="Image 154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79676F7B-2A98-4857-E977-223894E7F0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972797" y="1439570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15082852-B4D5-6133-306C-29827F890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3C4D5571-7D49-21EE-936D-C7DE24B9D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7821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F7BE835-7790-3735-F024-F49FA135D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E15EC2-B0EB-2979-6762-16B69111DA23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57518" y="-1409886"/>
            <a:ext cx="10515600" cy="1325563"/>
          </a:xfrm>
        </p:spPr>
        <p:txBody>
          <a:bodyPr/>
          <a:lstStyle/>
          <a:p>
            <a:r>
              <a:rPr lang="fr-CH" dirty="0"/>
              <a:t>41 AB cou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796766-8F73-A1AB-6EF9-FBDA74E45AD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57AA536-DE0E-D7E4-7307-A6BED9A30D5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2D65F1-9D29-329C-57F6-D769D1C29F33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0E1DEB7-7CC7-6DF7-A641-30A226A6C410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784581-3D51-4255-3852-17FADFC3E60B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4" name="Groupe 153">
                <a:extLst>
                  <a:ext uri="{FF2B5EF4-FFF2-40B4-BE49-F238E27FC236}">
                    <a16:creationId xmlns:a16="http://schemas.microsoft.com/office/drawing/2014/main" id="{C0C54105-5FF9-03F7-108F-BCB27C8DA7A7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EFD38C13-7788-F216-D8D4-D314E9D10049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14085993-7EF2-9CCA-D93E-9F448DF84806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5486EEAB-EDBA-D402-3264-975D01962F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B41A7E73-9F29-0281-2D5E-7688A194656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EC201D0F-4A6B-2FCF-7C3A-6CBAFE3BB22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7B8C6079-04D9-A06C-026A-13AD6E6DAB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2D568E8C-AEE7-C73F-D26E-8FA1163DEF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AE8EE17C-697C-4FE8-A206-9E44ECF9A6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E7483EAE-B351-1BC9-AFC3-F84E2A8BFD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C00EBDFA-DE4C-AA70-96D5-653F4CE2DF5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2DAA8882-E19A-DB0A-AAB4-30A6EFAF56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9E8173AA-11C6-51F9-C0C6-ED546515AD3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9D9E1D8C-1055-EEA5-0E82-A5331A606F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63EC6781-5444-57C0-C7EA-6F132000C9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68310025-EEB3-91F3-7B09-7DDB587F4D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088185DA-F36F-A314-592B-66517EADF8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F8502254-C23A-5AC0-6DC1-818FD8CC00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9A6C863A-2DE1-D4E5-67B8-8499F9AA86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E27A2EAA-06C9-B96A-8F35-79D7076048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CD36215E-2BCB-8FFF-FB96-D5D54B8723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ACF9B3BE-AA25-77F5-B680-01CFEF800D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D9317282-5095-561F-E9B6-9EE3E85D1B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45CB8321-837D-7C33-3A53-ECB8A4469E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19E77C96-642E-02AB-8512-6DB98CD2A86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689BE935-99F1-7A67-52DF-614ADE6FC9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525E008B-A195-F02F-FD9C-7DC63FF792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32F78D75-3E72-8A0D-AC1C-5014DF0D05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8A31CFE2-A321-5ED6-63AB-25051999C9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1" action="ppaction://hlinksldjump"/>
                          <a:extLst>
                            <a:ext uri="{FF2B5EF4-FFF2-40B4-BE49-F238E27FC236}">
                              <a16:creationId xmlns:a16="http://schemas.microsoft.com/office/drawing/2014/main" id="{671645B8-0ABF-8F9A-299D-8C27E22DFB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90700593-3404-9BB6-E6C8-2623AD4614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A1560951-D1EF-012C-6699-4F09F835EF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68AD2149-7578-5F82-2DCF-8CE1947F07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E3339FEC-CDE5-E63F-7A95-B1DF1A4049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30A78463-6748-FB0B-CDA6-AAB0528103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207CACA6-F071-B794-88FC-FB92576839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107A2081-3B99-D0A0-9A64-B0154111D4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BE0B8E95-6054-5B68-378F-EAF1D209807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1514FEB7-D253-F9C2-6A63-9BF303C865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AD4C44C7-D8B2-8645-24A8-F6B5EDC0FD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BF7C65E2-8E9E-A5F4-2D73-68F4119E723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12DC0DAE-D9CA-9A61-D51D-A891173673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9A58DB47-D8A7-D190-24A2-3B8944E616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EAD9F848-B35B-6191-D8AE-097B3301DA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6C0965E3-94A4-E946-F8EA-AAEE522CDC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98BEB51A-7244-9AC0-7C7C-188A8118E6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736E2A77-5CDA-D5C8-85BA-E4DDD79E3E6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A5B10FBD-4134-CA25-1059-7F169E0750B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6E7A98AC-18D1-6970-C672-8871B58FFC2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9EEE4B29-9A72-831D-1890-8F43991E76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97B2493C-2606-DCCB-DB48-B68E9EBEC5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257F73EA-1077-F2D2-4E0B-D28680CF7F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16B53371-8820-E109-DC91-BD211CAA979D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1D3115CC-82B6-5C25-1872-EE8BDC895B37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E1D91123-3028-69FB-2421-D71F27139EC4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40B91887-A225-EF59-D67E-5FE56F802212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C434F2CF-A6E7-77CB-31A3-3789CC854C1F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D01D8C20-2B5D-7EA1-DB09-FA0E15BF6A48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58353DC4-D09F-BFF4-0EF3-02BBE76A6B48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6672B8B9-EE03-7717-C7CF-ABB97FADB050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69BB79C9-63E0-AB22-36AE-C71F31F9AE6E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8C4F3A20-FF8E-C15C-369D-43AFB4B39D1B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C4E43F38-1157-B598-6C60-B8610C9201D5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CE1EB931-284E-490D-CB2C-217180F21864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CCDD1BE4-5702-555B-AC99-DD794486FCD9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9CFE36D4-D920-17C1-4BFA-74A3B52305ED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A38033DD-19D9-A649-120D-4DC41E85E1DF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B937D290-9E38-E8F4-5768-DFA363F680B0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F1D97117-D732-1E39-B663-236F2A3D2465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43D3FB62-F8D3-2939-3FF4-0502B6EC02C8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C1DF4ED2-F8E9-9E15-800B-1801E8B39ABE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165B5FC7-BC00-2462-F342-1BE7D3A8FB61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74C05093-62BD-7487-6344-E263161E36E9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8A0A41C0-488D-337D-E358-F71FD558074D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extLst>
                        <a:ext uri="{FF2B5EF4-FFF2-40B4-BE49-F238E27FC236}">
                          <a16:creationId xmlns:a16="http://schemas.microsoft.com/office/drawing/2014/main" id="{2C564BCF-C6CC-A38D-CD2C-309B3F9EAF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COU: 0.2 %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cas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793805D4-B000-CD02-7775-E6CB0C801F9F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B33B1A0B-3ADF-5F48-F64B-D73738DB8A7E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3" name="Image 152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40F80495-B080-5D9E-ACEE-7E877A1933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073774" y="1409328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51C3E2DA-6275-95E8-1079-74A9DB5656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75A72A61-4586-E43A-5C82-49DC0CC27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7626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9BF65A6-0A85-177B-5A52-C76A93724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C4A58-20A2-0342-1483-B16A9B47A919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94764" y="-1418852"/>
            <a:ext cx="10515600" cy="1325563"/>
          </a:xfrm>
        </p:spPr>
        <p:txBody>
          <a:bodyPr/>
          <a:lstStyle/>
          <a:p>
            <a:r>
              <a:rPr lang="fr-CH" dirty="0"/>
              <a:t>41 AB côtes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FE7B2B-4AD0-8E02-4F18-3CCAA8F055D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0DC39D2-87C0-73E1-1762-8D151D1CDEF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96B8052-5173-4AEB-5DE3-0017E8EF3B48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1BD3BCF-D57A-3747-9DE9-4A74E1437A22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A8AFB27-995D-6547-E6E2-A4EA8D44479B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60" name="Groupe 159">
                <a:extLst>
                  <a:ext uri="{FF2B5EF4-FFF2-40B4-BE49-F238E27FC236}">
                    <a16:creationId xmlns:a16="http://schemas.microsoft.com/office/drawing/2014/main" id="{34E1E5E8-7431-6DE7-090F-A5A8DE4A5343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915E9708-8718-D91D-E468-1B4DC5C7C0BF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57E22F81-8E19-F938-7DC6-911EF9D32A68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88344DE9-2CD3-0B68-E37A-DC3FF27FC6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20FE3E44-0DBC-647C-7325-8B99A2CE147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6DE4B91A-8A0F-A1FF-F281-EFFCE574338B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0EAF1CE3-430C-4394-B18C-8D403AE8EF0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D7B0C985-4A9A-A398-3B7E-B9421D91949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69F4A91F-8A22-5BD2-A63F-F4D157EEAB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F11015EF-4D10-0843-3005-88C04F96D9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7455C0E6-200E-890A-ECAD-7680F689BF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66CC71A1-AACD-9E9F-0EFD-96FB778F2D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C0DD6B00-B946-8D09-3C5C-167FAE6A63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DCBC7DB4-9BDE-B4DD-01E5-0EE81B20BF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858DB3E1-D8DE-E64B-3181-FF09CA506B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F835C3D7-254D-ECFC-A14B-BC88EE915B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1E4E9E56-1EAA-4A4C-9D33-7E6EDE3117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extLst>
                            <a:ext uri="{FF2B5EF4-FFF2-40B4-BE49-F238E27FC236}">
                              <a16:creationId xmlns:a16="http://schemas.microsoft.com/office/drawing/2014/main" id="{DDB47D61-28E3-F41E-81C9-93574B4979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1890111"/>
                          <a:ext cx="944371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CÔTES: 2.2 %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88 cas</a:t>
                          </a:r>
                          <a:endParaRPr kumimoji="0" lang="fr-CH" sz="1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AEB5B2EF-5DAE-EDFF-30D4-7C01BD89A5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9A60FF73-C1C2-BC6E-8599-C5D690B15B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DE41EF86-20BE-DB61-E083-3268E3FCF2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F25DF3C5-DB1E-E438-355A-D09736FB14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7668CAA4-EFF5-D36F-F6DB-31C0037A56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B3185D8A-4A26-FA07-DB5B-3C6A42266F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5E9BD768-8D85-835D-6031-293494E411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E38DD672-8D40-AE2C-C907-8FB678A6555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BEDC51B8-3B56-F01F-E4F2-9226DBB47E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DBF56B89-941A-05E5-E21A-F4B7200AC5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F173D8A2-C4C9-EDB0-5A56-8C736DC057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9838A6D8-B311-4471-B81D-95320421FE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29A6D027-4F38-DAFD-8161-33F010CE95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2962DEA4-CF26-5CD7-3374-978001A4327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4D40C617-07A6-3D57-0E30-D37206B301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828E8E4B-515B-D8E8-7077-5ABF71B445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72BD77DC-BAC4-502B-A33E-2826EB63630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87C59BE9-0CEF-E83A-0730-B113F87AB2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823B785A-15A8-A786-D7A1-F1F354219A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8E9DD97A-418D-68CA-3F6C-0B653EB76AC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742F0A31-0544-3FDF-D6CB-86D4E600A83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6B7DB0AE-6E85-68B8-5993-75770A2703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160A6493-0B5C-3C65-B36E-809045103A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DAE08DFB-A0BC-4006-DA88-6BC2A4D734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5DAA172B-276B-114B-FD40-AADEC1A4140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841650E1-E7D7-0385-FF90-0B2DA6B4614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3D38A5A9-116E-8C8A-0EB1-A52F1FE275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0864CA9D-B0CA-0444-9704-D82551ECC8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72AAF476-2D4A-8919-51A9-45D2854B855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66E81FFE-E1A3-C34C-9E2A-956872A84E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F69B9575-7A6D-781F-2CE7-47C48C945B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89FB1566-FED5-7D69-9604-8A69ED0C4F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544249B5-8D54-A605-338B-1DB2F08A40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EB76E05A-B723-37D7-F7FC-E93277A16B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D1B2D535-55F8-9AE0-9313-548A63C174B2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B8E936A5-8679-2740-1658-E9C1EA3F1BE4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BEACE373-52B1-EC40-6A12-EF145B459598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786DA96A-BC48-F035-181C-0482BA69A07B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F445135E-CA82-CD07-36A9-4ED313E87687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49C9AFE8-F51A-D67F-6EDE-7A1ECCF1319F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74CBBF1E-789D-6994-FE3F-2D2813250E39}"/>
                          </a:ext>
                        </a:extLst>
                      </p:cNvPr>
                      <p:cNvCxnSpPr>
                        <a:cxnSpLocks/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5EAEE3F9-8936-A191-07AC-367F71B25352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BCEDFDFF-1D5B-06EA-9BF9-EF2A4C292ABC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D4DA1B58-39A0-8335-0AFE-F36E026BD8EE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4BC386C8-B4B1-806B-F5D2-87D538E5AE50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62E728A3-646E-7AF6-0C5B-987FFEBFB8E3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B27492BA-B27E-76B5-AAE7-A57612C55278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B46F84F1-3EC5-CC6D-3AEA-160FEA1C9162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6B226C03-EE63-9DF7-9A1A-0839ACEEEE03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E0572987-35A6-8DC5-3649-1A8F9427DE24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6C280745-38B6-1E5E-9442-FBF72B7927DF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8478FDE1-53D6-0886-F166-F54F0D081A60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DEC22850-902F-8233-0A5A-255E274FFE25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C204CEEB-1C7F-B966-244A-5EF37A6C7EC1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DFE7A9C3-653E-89E0-ABE0-38B2707CC815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956185BB-FC82-43EE-1162-7E74BACF7559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580ED9F1-0206-F70C-753C-07AFFA0EBE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08FE70A9-472A-A4DD-5FC1-E7B6761E9F28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174E3643-6787-8907-D2E4-4B7CD6C4798A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9" name="Image 158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1515DE56-08FE-DE19-BC9F-2AF04C0977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531868" y="1968191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EE48620F-5B28-0F16-ADD0-FDF77A7C86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CBAB9A2C-DF07-113F-D01F-A32582F10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633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FF8A32F-6BD4-2C53-3CDE-A866639AA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A03D5E-5C0E-58B9-6E66-7A2B6F4E1088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407895" y="-1445745"/>
            <a:ext cx="10515600" cy="1325563"/>
          </a:xfrm>
        </p:spPr>
        <p:txBody>
          <a:bodyPr/>
          <a:lstStyle/>
          <a:p>
            <a:r>
              <a:rPr lang="fr-CH" dirty="0"/>
              <a:t>41 AB épaule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11BD02-98EA-CA91-AEC0-F298B371ADE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ECE5D1F-7D78-9F0C-ED32-9CD9D2DB80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4E30F3-C443-1C8D-FCCC-40A321145C44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55205D7-BE2A-B834-61C3-EFF738851844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B9E3B51-4EC7-DD16-0F0F-DAD9A82D8699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5E9D839E-6715-2A42-972B-4F4729D34D1F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BED925BC-6FC4-C532-B8D1-06691820E072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72388C81-5969-5C72-193B-B4074EE10BC1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23624CC3-35B1-338F-5998-B2AA740FDC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94E7D498-22FC-BF52-FAB9-484D2F29209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311ACEB0-F113-0A5F-E65E-F63CD901E91B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1F74C9E2-87AF-011A-B445-DD1800A2D2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2319C4D2-CC59-5838-A9AB-35C10804B4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3E51FE77-9453-079F-CD94-8B48F757EA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144DBF09-C868-AF9C-4C05-6139A34FE8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1C1F22F1-E4FB-B58D-A095-83461579B56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2BDB1C4E-0E10-1089-B470-5662DDEED4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DACB8A30-F190-46AD-0F9C-02131CF136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BBFE8588-36FD-3F31-658B-103C325A61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02A07BD1-3747-5E9A-0251-F1D690EC17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675A9AAF-3F8F-E0BF-AB34-10BB4B82ED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50DD5369-878B-81F9-C1B8-34CB34F7C0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0AF4913F-930F-398C-2AE4-C18FBD92B6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FCD0C3B4-FE93-6B74-07E9-25A98A33E7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79395E3D-9E57-587F-41C2-04FE6B5DA4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2E109BAC-263C-F45B-4C42-342BEC4F28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C47C47D7-8D57-EA0D-08A4-30FAA5CAD7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extLst>
                            <a:ext uri="{FF2B5EF4-FFF2-40B4-BE49-F238E27FC236}">
                              <a16:creationId xmlns:a16="http://schemas.microsoft.com/office/drawing/2014/main" id="{2881422F-FA0D-A1F0-39DA-36C5898C50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992324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EPAULE: 3.8 %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152 cas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FA5EAFB8-A8B0-9D16-00BF-40BC81B654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BE551CFC-79CE-86FC-6C1A-D3DB31F3C3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3ECF685B-1941-6A23-77AF-10D93377C6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75B972F4-FF6C-7917-B133-9589EEF1381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6E633D8E-8251-202C-6625-FCD0AE24C2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678CBF7E-556E-214E-6191-BD93F20C5C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1E40E505-C357-B2FF-674B-91ABD98057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3AF256E1-3241-D15E-9973-EA27ACC6B5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2362A438-8A03-8E3A-AA23-C10D113A22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EBD54FED-9790-62E8-56EE-A2E235A3A3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65E427D4-D2F4-93A3-89B1-A6EE626BEE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4D85F4FC-E5D9-A68B-B392-47CDD3CAD5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357215D7-43E4-8230-671E-0588EDA573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9FA50FC8-8EED-2F9F-7D8D-49706C0CAC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13ED4DE3-634F-AD67-7CC4-5F7D8C4568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44A64FA4-2A71-5125-C057-162B2F9BEC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F2B44CC0-94A0-0947-2B7E-553AA4529E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9104212E-2BE2-4ED2-916E-F129ED48AB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2442D766-76B7-96FD-471F-F003076352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97792D51-A6E9-4C65-C567-5035EA364C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1A24B521-3440-19C5-6C20-FBC6BC935B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D0033C42-CA5E-88BA-0D5B-9C9E5A764D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9A260036-6AF4-8EEB-6E9F-6961A2DAE7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AF2E7255-B748-B5D8-4CBE-F958D11114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BA4B9A75-0B52-6AB4-857E-66E51D6286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D5A4B5C8-EB33-C17D-23D0-AC3AED74B4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7846EB8D-A26C-4C51-3F96-F0151B30AE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17E6D29E-D2E4-4B37-F52F-A0C15B41F5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C3A0FB1B-4D52-FC8A-E198-27F1C4B855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3757BF5F-A191-16CA-2FE6-DF1F06CF2A0F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597E5D89-75B5-D8B5-C751-490371FD3A26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F431E9AF-E1B2-F99E-0202-68A1439DCCA1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CF51757F-B09A-F62E-4E30-575E0FE35FC2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AFEACAEF-106E-E9E9-44E1-4E0B798C8B0C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F9BD75E3-0828-5BA4-0B50-7B86FB0D4516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D9F098DF-A943-42E2-13A9-E14552F12B97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CCCE3149-7A02-51B4-389F-57780C814AFE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E103BD7A-48B0-CAF4-25D0-DC8FD7EC2021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5CED134F-821F-CC5F-44FE-41586638AA40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816ED6EF-87D3-82FB-71E4-FDEA00C3DA08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0524EB7E-FD6F-991F-DA77-6BE44CC27975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023DFDD1-B4DD-473A-9D62-D863328C34B0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9A761AA5-B756-630D-9B4E-5A964CCCE6B0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0A1D3259-0D79-2570-ABAB-FC120D323C93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21E31971-333E-0136-8253-6AE41C3984C0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1DF3981F-0066-BE35-9C2E-E012DA1529F3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38DED4E7-7D84-A971-DA7E-2C1A1CBB4B26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DFCA4DCC-1CD1-FA0E-E2F6-8E9A05E6BD1A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572D5025-06D0-C161-DEB5-E8BB74A3E3BE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8C83BD89-2DE8-C90F-5CBD-E17FF9AB2574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1755FDD2-D1AB-35DC-06AC-ACEAA8C5A775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18DDDBE8-F4BA-D35B-F4BC-33A85D48AB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07FA2F07-0648-765B-CFA2-911A064360F7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E8FB74F1-16AD-72B4-921A-7715137D704E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F9D36B40-447F-020F-9FD3-7E5F7323ED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339596" y="1883390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7C24CF53-66C1-0B21-50B9-0A3B189B5C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DEBE38A5-A20E-9DDD-B26C-9CBA8B620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3476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2535A2-3F3C-CE7E-6A6A-7A20F66DF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4300C-EC6B-F549-BA2F-51836083909C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87189" y="-1436781"/>
            <a:ext cx="10515600" cy="1325563"/>
          </a:xfrm>
        </p:spPr>
        <p:txBody>
          <a:bodyPr/>
          <a:lstStyle/>
          <a:p>
            <a:r>
              <a:rPr lang="fr-CH" dirty="0"/>
              <a:t>41 AB bras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505439-DDE3-050F-676B-28AE8F9749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0673AE-A03A-877E-3450-45B16785BC6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DB25FB-8B52-4CD3-A51A-EB94D1C735F6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C6D9463-E912-CB40-FEE2-0C38FEFEA7C3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A6C527A-6FEA-264A-E9C6-E9AC871F0E14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D986B908-C419-61B9-5D65-19B7F05BC386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1465F0BA-847B-8F63-B875-99EADBC1E81E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DEF594C6-5BFB-26ED-B5CE-D5801172E6A3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7533FE82-1684-C421-B100-894C22BD0A5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B4475807-D807-66FB-301C-33C7A65C2CE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0B712710-10B9-D2C6-DD6E-2E5423B5AA54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0559865A-2B4B-7CB1-07FA-D6D9A0EC35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EB7871EA-956B-6535-9984-422A471FD0F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5B7D4BB8-D58F-454E-A413-E3C6CBBE69A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F4840D8C-AB7C-7962-A1DF-732F41FA06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C4133139-8520-FAF3-446C-95267BF173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6D36E97F-9FED-6534-6286-D0D5547669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extLst>
                            <a:ext uri="{FF2B5EF4-FFF2-40B4-BE49-F238E27FC236}">
                              <a16:creationId xmlns:a16="http://schemas.microsoft.com/office/drawing/2014/main" id="{A6B4C873-3254-A567-49DE-E0F0FC4C77A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2395732"/>
                          <a:ext cx="889797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BRAS: 0.8 %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32 cas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BE633405-D566-F701-9289-ED391FE317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FFDF84D0-B831-13A4-839F-0FC859931D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CBC1AF02-66E2-358A-950D-4F4897D08C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082F02EE-109E-25CA-29C8-EAC675C2AA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FD4EB6DE-01AF-D935-125F-1D91B45CED6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5752062D-6104-09A1-D5C3-F9DEDA0D85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99104805-FC94-E7B8-A38D-BA4ABDFA25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750DB6BD-0199-6D20-AB52-D50E97D6C4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DB733AB1-98CE-A146-83A1-96C8F7FB53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32C15247-0ECA-8BDE-FE12-8F6FB4DFC5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2F0BE3DB-5D7E-CBC8-C9C3-7BF34F5E80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16453927-D76C-36D0-1D81-5CA601A004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10ACB4DA-A044-C0B7-8325-05977DD200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6C351458-249B-3714-8191-7AFFEA4A8C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9796BD42-3FE9-B74C-6013-C15BA36D2C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4BD7DE4E-4C2D-37DC-F246-C4878C1FD7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11792739-3D0F-E252-6C1F-618B9963F3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92612C68-B213-B358-81CC-DF183BEBE1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FDDEB46D-017F-1943-49F7-6D29EF1FE0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BCDAF803-3135-59CA-E8FB-D20A1A163D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160B2165-256F-98BE-2E66-BA2C641F6C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6D147FE8-3A93-4071-3B16-C5C32CF5FD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99A80CD7-D2A5-78F4-99DA-F49CDC1DD1A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167A581B-0700-9703-CB96-AB44FF13A2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54BFA9A1-ABD1-6C2A-1852-AE984D1B4D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2889F810-4DFF-80AF-9123-D9D1781A85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740FE8B0-58CE-AA91-583E-27B822AA3A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0C99E2FC-6914-1F74-E3D9-D92214BF6B7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8E80A4D4-0C7A-0D85-D506-824AB46E91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BDF0501E-1240-08A0-A514-DF1170AAD7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DE8CFE4E-77AB-1691-C8DA-4FFE3C5F15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D17CDD7D-757E-2311-66D6-74AA528508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7D0361FA-958F-B0BA-036E-23936291B6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8B4CCC5F-6902-25DD-386F-91E974F555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3CEA9222-B850-4E59-4779-EC3B4D9D23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F5623B7F-B9B4-CB03-68B5-0AD673C096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87805146-596C-07BA-B982-3A271A612E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252105C5-3F2A-561A-6C15-39D7193509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BB060444-C843-2A58-2DD3-4FC9BE23E1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5DC924E5-7490-23AE-C82C-F5742E5B7340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EE63DB3D-C2B3-E053-9C3C-76BE3947A3C6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1D270248-D684-D710-5739-5ADF8D6D84D2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AD2B331E-479A-BD89-7A89-BBEC065EEE05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45DB21B1-CDFA-F30E-6F94-143B1CF91ACB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CD3FFFD7-09AE-630C-5933-C6892BBE8BFF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29841B7E-87DD-5874-F9AF-259BFD951A19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3D209A0F-4A3E-49AC-28A6-9596743E38C6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86829457-1B9E-4014-CCAE-49B6934F2677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66FE1B5A-3136-9931-51E4-6BC17A0D4422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90D87BEC-9770-825D-7CF1-E28F3F8CF5C2}"/>
                          </a:ext>
                        </a:extLst>
                      </p:cNvPr>
                      <p:cNvCxnSpPr>
                        <a:cxnSpLocks/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E9D54F15-7674-BCBE-23CF-6A604412CEBB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CA3589AB-BA36-0C1C-C168-D67747BA0DFD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8CB32134-0D2D-267A-FE95-94E9460447F1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0A95C4EC-A7E3-1F88-DD5B-7A75D825A00C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A6E8DDC2-97D8-4287-6D1B-AE83367448F6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B0B55255-337F-70F1-1E61-5669F164BF6B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5FAE173A-3F3D-7562-1E47-64AFB23CCEF3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7CDD1C29-97B0-B04B-B8CB-4F40220D8FAD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496D4E14-AAEA-9BE8-E292-05B492638DF5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52828829-67A4-1C2A-6193-55ED4EEE2053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D6CF8559-F23E-B284-48DA-8EA21200C8A5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B11EEB55-5873-2B03-31D4-A6974757BE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154AA495-223E-2C5E-37F7-F4B3E6722B37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236F99DA-9A6D-C6DD-6978-C00813CF7672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C17AC2EE-10D3-D0C9-9448-48B383D4C9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88297" y="2465647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D9196710-8E4B-96EE-B0D4-E90F3736B1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53E69E67-3384-C739-3472-E0AFCC8DB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0279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FF25588-0971-6900-05D2-FBA634030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30D14-7C56-874B-2DA3-84BAF13EF928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48553" y="-1325563"/>
            <a:ext cx="10515600" cy="1325563"/>
          </a:xfrm>
        </p:spPr>
        <p:txBody>
          <a:bodyPr/>
          <a:lstStyle/>
          <a:p>
            <a:r>
              <a:rPr lang="fr-CH" dirty="0"/>
              <a:t>41 AB Avant-bras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F5323C-8C74-967B-5A44-F891B083004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2A9BB6D-B777-54AF-8594-0A48BAB53EB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6F3D66-59C6-1BEB-0CA3-D0F926A6F356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C742444-E3B6-67AB-ECB7-D26EBFD57E67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0D13BBC-E0C8-A9EE-9E7A-DF490A53457C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13A82AD7-2EF3-5C41-2990-4685CD7749A0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A9BA907C-59AA-F361-98E2-BF73839E2BF1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9A186DAB-FC2B-E23F-3733-2B119D335CD4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2D9AD1FB-67E4-904B-8816-4D029CFEC7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E2DF1995-201A-87AC-9501-23253E113B5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796E1923-A2BA-97B1-E6ED-D964A992BF77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0ACCDAE0-8F2A-55B1-B323-F50100AE5E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2476DBE9-17BD-8665-5F36-1F0C338596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FB6AC2CD-C8EE-95B6-6EB9-0326EB0A83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34FA811F-E955-F44A-07CC-C6A124D86C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22C08CC3-8675-16C3-5124-B5EEB051EAA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extLst>
                            <a:ext uri="{FF2B5EF4-FFF2-40B4-BE49-F238E27FC236}">
                              <a16:creationId xmlns:a16="http://schemas.microsoft.com/office/drawing/2014/main" id="{3923454B-3DBF-B090-4973-C51CB4EE9B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1310776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: 1.8 %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72 cas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A6AF270F-678F-CE57-2E76-A75A7FDD0C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96401991-00EA-55F9-24E2-4F26488835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57347004-44F6-69B9-F6E7-CBB385612EE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DBABB594-D751-D20D-1296-C9A0E37A58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54EDCC76-9CDA-8A5E-D63A-73084380167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05E600F7-6840-844F-53BA-280C2A06B1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D853720E-212B-310D-B02C-6B441E8DBB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7A01F845-ABCE-2C41-D8F1-6EF8F4491F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792488F0-596D-F0C6-C6CD-B9C698C4AE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9ABAC583-61D2-1C61-31FE-A3F1F51091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F92F56E6-BB8C-69FD-D722-DC07050031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42ECDA59-6C24-B9C3-74B2-67456DBE4B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558ED349-5E5B-1C71-0D5A-37E1964AB1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4AE76F3D-E474-27ED-A9CA-E2998B1680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D00BA2C7-A3AB-B863-6621-4FA70A84A4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123FD9EF-A7F2-CA4D-D86E-A40CC3D420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70A79211-D58C-E847-C9F9-68EB924AA5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400C7E44-C94A-C6FF-0336-0469D18028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8A2DE615-EF0D-ED5E-7B87-1763B49E677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D06AA8BC-DFAF-A990-8D72-5AE6CAD48F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A7C9A64E-A373-0D5B-0ECD-E3972CF6D80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7BF1840F-B12B-C7E3-2DC7-A5FD4A9835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01A8D81B-992D-9D1C-F041-FF117A4CD1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B1790D10-55A1-E554-8479-D3B61B36FE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8ACD4CE4-80B9-FEC6-4FFD-A62E3DF30E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C9F0374B-C9AA-1CC9-B994-055B36F7B7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51E2D839-E50B-CADA-F204-0AC785A113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D962736B-B39F-C3A0-87D7-F04A1462C75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E86AA3DC-C2F8-2501-0AE9-4BC7E2D6AEC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8DDB93A2-D257-2888-7562-79C98E9D8E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2A27F76D-439D-1400-6E53-199A212F28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7E77FBE2-3C72-3A66-4D8B-0AD65568E5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C6869025-B6E2-AFF0-EE5F-73F5FC4E5B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34E03340-1E11-6F9C-668C-C24B3272C3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4A2A02FD-0989-C082-FA99-535CC15ECC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2051D1D1-9EBF-9E8E-0F97-52424E313C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8585F0B6-AD2F-A5EB-ED21-3E324B2DDB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1B7ADAFF-2A94-98F8-6914-D24A355DDD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89D6ED02-0D62-2487-734C-7A6BB927C0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3FB4E388-0E9F-776B-B4BB-F26035577B8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588D28AB-D60F-3B4E-FC18-AECBE8D35D11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E1215B5E-A33F-7FC8-8D7F-52D9DF853692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9F80455B-EB77-5462-36D0-FEF230F38803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4AFF73A7-BC4D-E0D7-F965-61058BBE9A5D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A371F51A-2215-AE3B-C5AD-555B23A1BE16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D3E05CDA-7621-46D7-C6C3-14714B1981C0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28EC0594-93E5-F665-1C95-93EDCF37A982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DF4CE6E4-C92B-D22B-725D-59B397F577D7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5CA29EFE-1896-8D4E-C19D-D3C697CE9604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1A40F16E-8995-266E-C4ED-008E368723D4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83CCE5F9-1FF5-8EBB-C879-993539AD7314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F3B30E0B-2219-4E46-879A-AFE27F92524C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ED0613AF-14DF-035B-9AB9-F4884D145110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088C8E9E-2E43-43EE-D0BF-E2140E6B486E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4D0E0B5D-065D-79B8-106A-8973B0E84E00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D3773B95-35AB-0906-EC1F-AA81836EC62E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1B28CF40-4439-4824-420A-72470BDBEA39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0AA308BF-B6FC-CF78-B113-8DF2CAA2842B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9DD1A957-B331-ABF4-454C-BCA0761AE15F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9F1E7341-860A-D535-68B9-F2BA6C20A323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01C27B40-9D79-2D4C-349D-936D7376EC8F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DA932D94-CAF3-A205-981D-11E48B46A112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01B2A0FD-ACCE-293E-AA2E-19A4E414E3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8BDDEE38-9336-CEA7-4294-AE317BFFC8BE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6931A12A-925F-710F-AB37-B02466953502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6C562C41-4175-1381-1EA2-126D7F88D7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617010" y="2841532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10" name="Image 9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719C12C1-87A3-1BE5-10D1-113AF5FA4C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CAEEE0D9-28CA-8CF5-A6F2-0C88A8F7A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3476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3F5DFCE-3E30-6C8B-56E7-03C3F8EFD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FD67A-C549-4807-C5FC-845CAE621634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91957"/>
            <a:ext cx="10515600" cy="1325563"/>
          </a:xfrm>
        </p:spPr>
        <p:txBody>
          <a:bodyPr/>
          <a:lstStyle/>
          <a:p>
            <a:r>
              <a:rPr lang="fr-CH" dirty="0"/>
              <a:t>41 AB poignet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0D713B-1E30-23E0-99CE-265E7FF215B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D5A19B3-710D-FD96-81F2-A918087D759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079015-565C-ED53-059D-5F9EE4AEC3A7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C337C73-77A8-7930-94EA-BB68852AA5CC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9BBD6FE-CDED-DE6F-92C4-9DBF71EA03D3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81629D29-4C71-A5E3-33FA-C728E27D1263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4CDDD661-540F-EDDB-180E-C4B4613AB5BE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9643B637-BE3F-AAEC-824A-51DCE16ECF13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91545B86-C021-C804-39BF-52227FCE40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650C4ACC-9EC8-291E-ABEE-CB175EC016D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A931AA59-718D-7648-3D5D-BD626D96299B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FBFBAF3B-89EB-4EC6-012D-0338BE0E24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C62A9302-7275-57FB-23FB-0C5BB59A4DD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B0537B01-E55B-5800-C23D-810C1156C6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056FAA3C-31F0-FD3F-64C8-E22F83756B4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extLst>
                            <a:ext uri="{FF2B5EF4-FFF2-40B4-BE49-F238E27FC236}">
                              <a16:creationId xmlns:a16="http://schemas.microsoft.com/office/drawing/2014/main" id="{77487F7D-1B48-BD4E-67CC-12F6EAB7E9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1112304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POIGNET: 3.8 %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152 cas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49BD3EB8-4064-3C90-1BD3-8BC3CB3F13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4DD1D4AA-DE54-0738-728F-D80F76C60E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B86C4B69-9825-CA3C-CC5A-8774243ABE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F04DE6D7-69A8-9CC5-572A-D83A815D52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5D52F924-32F7-C655-511C-07DFE6B6A9A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31209540-FF73-3C48-1A51-B3E9013B5F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55A78F9D-5111-1F3F-DC97-1346496857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79EE19CD-9525-4A8B-46E6-43F58F7FA7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55F5596B-CE39-7F0E-5C52-2F32C30F58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DCEF9C60-4930-5BA4-E9B8-B9952A4E35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062CC27B-BFC2-9A82-EFC8-05565FA4DF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1110FD13-F93F-92A8-A449-88FBD6B79B8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CA8B9A7D-FB6D-22CA-283D-32B74BBE98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BBF229C2-2018-8075-28D1-05CA1E9DE4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F7B2F8D9-201C-CBC7-C3A0-46666CC22F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3C0EC298-9193-CD94-1E44-DAC2649025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837FDB47-DB54-AD99-85EF-D5E8D7B80E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EEDEA470-6F51-99D4-F38F-BEB0DFA81C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2B609008-83C4-199A-368A-49565B1E4D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2D8A7865-90E3-162D-2FF6-3FDCCBF7DC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06805A5D-8F88-8A6B-C975-B581AA1C593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8C2C7BE6-6EFE-0FBF-E3EA-BC1B3F5615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0A5D66A2-B49A-191B-EA45-99FB16B296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6CC20CEA-40D2-3A56-236D-D86E35E8E3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CC33E9BA-1D11-0263-067A-A3DA379B2F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B2B8D221-0E67-F4E1-29E8-7C3784C3C04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B4B3AFF8-E58B-8602-887C-39FC745E30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14473D4E-349E-1ABD-D501-CCEA82D9658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6DE7020D-AB84-261D-100B-627D61540F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7B3B3B2B-9A67-E310-7DED-68DF71471C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64A9A857-341D-5E0F-3CFA-74EC7DCED89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A463401D-3B21-2244-96D0-999917CAAF2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B0F5FEA4-C92F-C202-6BA0-E9CD193FB5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40E733F1-40BC-0CA3-FFC5-0C1FE8DC00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4BACB255-7057-2649-5A0C-0EA8D415B9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04FD319A-5AF9-37F3-3DE7-5A0862B360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3F531CE7-B631-964C-047E-C3C2EC540A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4C6BC1A8-72E6-EDF3-9D4D-CAB0FA93C9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15FC9D3F-A2CD-0F58-A2C4-2BB91160E4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2D585F1C-EB71-C76B-DAF2-F719D5FA64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E94BA308-1A71-490B-8397-6A6CA60349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F698FE72-150B-DFF9-1670-4D1B6EF40FDA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0202B541-24C9-CE5D-57A6-EBAF204E3593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4BB9F19C-FEFF-15E1-1BFB-411F52597751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357AC909-A586-F95F-9F35-040DDBBB7C61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7EFDEC23-A4C8-AF54-FDC1-7F41B1F6970B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6C2AB03B-4EF3-B3B9-2163-27F4DACC7AAC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236EF979-6ADA-FCB6-C4B0-F50A72A12CC0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258AC98C-C2D2-CD1F-B54D-6D49D51936BE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559C478C-CD7B-2D7B-F386-D9995B78F8FA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785AE1DE-E83F-96AF-D29E-51DD727E7A53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201DE1B8-10EE-F4B7-1A83-DAF31D56EB24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4DD9993E-EFD6-F679-D148-2C6EBD66C7D4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1FDB0CE9-3342-D1D7-F7CF-5C12A62205DA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96026889-E3EE-F2F5-64C4-F22474416281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E807FB53-9FC4-EA6B-D4B9-EACFD9BB9B10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119AE62B-481C-A5F9-A955-EE201E17BAFA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48BF6E70-F8DE-5D37-CE2C-C45FCDFAC09F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2D296A98-0C01-DF93-49EA-D3F4A61891BB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ACAA4C2C-A16A-14C3-826A-8F151CF29F32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E4587834-4339-94DD-7EC1-625BB9CB27FB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8E8DAA77-051B-6B9A-2BE9-73CF4BAF8D5B}"/>
                          </a:ext>
                        </a:extLst>
                      </p:cNvPr>
                      <p:cNvCxnSpPr>
                        <a:cxnSpLocks/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61B3669E-6DE8-9614-361A-B8C1B01DDA74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734FDA88-3F05-874F-B533-5CAA18A64A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69A52D6A-34D3-77E2-25ED-3D84554962E2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A8DB564C-4552-A338-1221-BD39EE487EFF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F5A5B2FD-8931-9C5A-A85E-1D8236E1D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617010" y="3340474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74758905-4D1A-BDD0-8B2D-9E209B9B32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A91865E8-9319-A4E8-04EE-F9DDBAACB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603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582B20-2AB6-DD5E-6DF0-D0C27430A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FBC117-FD4B-1AB6-007F-837D9F7B767F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fr-CH" dirty="0"/>
              <a:t>41 AB main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09468A-401F-4933-4675-D1EAF7D12A0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E7CE38E-A8F6-0005-C3EF-EF083F8E409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D1A49A-8B70-EC7A-1528-B4D42AA3A06D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C1F63D7-4252-392F-5A9F-ACDA82C895AE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170670F-484E-6EB4-0248-4B00D960600A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FBB470A1-0254-44C6-C3F2-861A84FD21F0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1232507C-60C7-C6A9-6746-131A779A0234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5F1163AE-F66B-4875-7B35-138F58B1C437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C84832FA-C2F8-D1ED-AA50-52460994EF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6929663B-A533-BCAC-05DD-319D0445A56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EFFB7494-C52C-7FE4-8059-29E232484D42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98135F91-0869-B439-F904-E701E55F3D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A343087E-8716-C240-1538-1ED6D3DE68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1CD51169-172D-9F42-2812-A16E56B254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2799457B-B2ED-6082-8D94-FAA91708FB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F6B67E01-2184-D950-2FDF-CFB3A7F080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8CC2ACBB-F8EF-5E16-37D8-3FCD7F5D5E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4569CB49-C663-CC89-CFD8-CFCEE2CB328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C06FA8FD-9285-B738-6040-ED0F9B6350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81CCB1EA-1980-77BF-F434-16EA144FA7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extLst>
                            <a:ext uri="{FF2B5EF4-FFF2-40B4-BE49-F238E27FC236}">
                              <a16:creationId xmlns:a16="http://schemas.microsoft.com/office/drawing/2014/main" id="{8E76A2EB-3175-0658-3037-75138E61B3D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1016362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MAIN: 5.2 %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208 cas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48CEEF42-C2A2-D7ED-BC69-61F7FAAE33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085842BE-D376-55AC-2BC6-E67DF44561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DB093806-76D7-7F7C-671D-76CA0C3092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721AD311-A14C-1EA8-7803-9AF99C87EB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3CD08D5C-1857-A656-5194-D5D54B948E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E53B1FB2-456C-1BB7-6C94-E1AC2D0BC4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818CF675-4721-B65B-F864-4A899FF084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CDE14EE9-8630-D0DB-40C7-77AA85146C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88E2FC33-C899-60DA-8E56-7C8458D82C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FEA40379-CA9D-358C-AF34-03D74E2F72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8A1DBF8A-3975-6FF8-A4CF-F4C7C7051D9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9A41A1D4-C7B8-5197-1F8E-330A4E98D52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DBFDF2AE-F3FD-1612-73BA-AEAB06C870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48B26A1A-8304-E4BD-5E47-22BA6B2B4A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CD4B12FD-E4F0-3847-2A60-286EBF4A0F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95D71F87-4DD8-2B6B-97F0-CD1F817EBF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F6623889-03D3-1F1E-719C-BEF6BBE93C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6DB5A404-4085-9862-F247-F9407DC8EE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CB054993-1AAA-F1E9-8315-7BC84E143A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9DDDC186-C9F5-05E9-B78B-AFF6FE2770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1D9591D8-442E-C298-F350-CC2E6B3168B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104A8D9F-4D69-B194-F0E2-3EE1E93089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84958EA3-B30C-7687-B4C1-37D8BBFB6C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3800CBB4-C66E-6751-B8D1-0CE9C686B60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801BA07C-E83C-6096-52D7-38D114D4C7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70302D3D-529B-3544-8A4D-7FC4A71DFD7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42DA6A39-8E18-AD84-DB12-96E419EC4B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1DFD98B9-D046-1B08-46BA-46D2E94709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361C3679-D670-FFF2-7236-89B7B7BF1F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989932D8-AD49-F7CD-DEA2-8E9EBF0844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AB7C9E1A-E587-B2E8-39F9-D0390E7183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B0BC99F9-3451-4C2A-52A1-810B26DB370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09C86ACD-7FFE-6838-EF17-64E8E02F7A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1EAD1B1A-4950-A173-385D-2227592170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5D408966-0274-5F3E-B388-1586A86746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900A22B2-B39B-8F63-4A7E-4990970FA8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027E60EB-6F42-ED31-5E8E-3DAD7A0E63A0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C470EEB0-893E-C0E5-77EA-55318887F9F1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6F10CEAD-698F-D574-BE97-5A13BE6614D6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4BAB26E9-83FC-BF30-5264-43141761A464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3F5C87A0-1FF6-814F-52F1-334E293F05D7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B30DCF5E-0A99-E483-21FF-7737E2117C59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8A2D3F41-8C84-866D-ECB7-51E3E9309394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9401A26A-E6CD-016D-C60E-16E958946F52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03056C22-656A-DB3C-A3CC-10C21EAF046D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1E2F0381-40CB-D6B5-61DE-3284C9F2B2DD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AB20D27F-01DC-AC2E-7048-89C16CE38418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5D8F714B-41D0-076D-324B-FA618B622C5E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A67E98CA-E9DB-C9EC-3F8E-E45C6EEDC36E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4571483A-CA61-FEA2-12D4-B2A877E45DD9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9D82380B-F31B-19C8-E03D-53456EF7D7E1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7D577F46-B892-7B30-20A2-C49F9A56EB95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15E3F32A-3267-015D-9192-8A2B96EFEC43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1CB240C6-838D-70FA-1408-E4F1FB5A6B3F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CE1BF11E-7FE0-35E3-8161-B4D0576CEBC8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C3AD3783-6C72-BB22-9E4F-6C2492888636}"/>
                          </a:ext>
                        </a:extLst>
                      </p:cNvPr>
                      <p:cNvCxnSpPr>
                        <a:cxnSpLocks/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3C5824F0-F7E6-F34A-1924-07486AD49B15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2B52921E-96AE-BB68-0E18-F26091261A13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372C9FA8-7833-9DE1-631A-FFF3BBA8FC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D8867988-4B32-5EAE-AD9E-25265DA1D251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EBE1BB6E-E3D9-DE0C-FE05-ADC3111CC3E9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72C363F2-D184-D5FD-60DD-27E78E8DBB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692472" y="3847375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6F98AEA4-EBE1-7C19-DE17-E551CFA7B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C255B28E-ED8E-42F7-6EDE-3FF92F751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6149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2331A9-3E52-D1CF-0847-0D9C3B9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08F58D-7AE2-3921-F970-BBB7F26CBF56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21659" y="-1445746"/>
            <a:ext cx="10515600" cy="1325563"/>
          </a:xfrm>
        </p:spPr>
        <p:txBody>
          <a:bodyPr/>
          <a:lstStyle/>
          <a:p>
            <a:r>
              <a:rPr lang="fr-CH" dirty="0"/>
              <a:t>41 AB bassin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354824-9755-443C-0AC5-E7CB3688CC2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51DE8BE-6309-24C3-12F9-D5B8A0E42E8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1E31EE-ADB1-F5DD-BEDF-E9C00A1BE5F2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8034CEF-D795-CF07-021A-4CD951CD7014}"/>
              </a:ext>
            </a:extLst>
          </p:cNvPr>
          <p:cNvGrpSpPr/>
          <p:nvPr/>
        </p:nvGrpSpPr>
        <p:grpSpPr>
          <a:xfrm>
            <a:off x="358102" y="209550"/>
            <a:ext cx="10399609" cy="6473958"/>
            <a:chOff x="358102" y="209550"/>
            <a:chExt cx="10399609" cy="6473958"/>
          </a:xfrm>
        </p:grpSpPr>
        <p:grpSp>
          <p:nvGrpSpPr>
            <p:cNvPr id="155" name="Groupe 154">
              <a:extLst>
                <a:ext uri="{FF2B5EF4-FFF2-40B4-BE49-F238E27FC236}">
                  <a16:creationId xmlns:a16="http://schemas.microsoft.com/office/drawing/2014/main" id="{FA2F024D-3209-B84D-8802-E48CC79569AC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2413155" y="209550"/>
              <a:ext cx="8344556" cy="6438900"/>
              <a:chOff x="2413155" y="209550"/>
              <a:chExt cx="8344556" cy="6438900"/>
            </a:xfrm>
          </p:grpSpPr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16C1C819-CF5F-0C59-ED2E-C3777A360A83}"/>
                  </a:ext>
                </a:extLst>
              </p:cNvPr>
              <p:cNvGrpSpPr/>
              <p:nvPr/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5" name="Groupe 74">
                  <a:extLst>
                    <a:ext uri="{FF2B5EF4-FFF2-40B4-BE49-F238E27FC236}">
                      <a16:creationId xmlns:a16="http://schemas.microsoft.com/office/drawing/2014/main" id="{D6A716CA-2A0B-E690-D637-2BBD84BCF4A7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8" name="Groupe 77">
                    <a:extLst>
                      <a:ext uri="{FF2B5EF4-FFF2-40B4-BE49-F238E27FC236}">
                        <a16:creationId xmlns:a16="http://schemas.microsoft.com/office/drawing/2014/main" id="{9F5DC5E5-ADA6-709E-F033-BBFDA92CAEA6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33174" y="295641"/>
                    <a:chExt cx="8344556" cy="6438900"/>
                  </a:xfrm>
                </p:grpSpPr>
                <p:grpSp>
                  <p:nvGrpSpPr>
                    <p:cNvPr id="80" name="Groupe 79">
                      <a:extLst>
                        <a:ext uri="{FF2B5EF4-FFF2-40B4-BE49-F238E27FC236}">
                          <a16:creationId xmlns:a16="http://schemas.microsoft.com/office/drawing/2014/main" id="{0F1DCF4F-08EB-AFD0-90FC-52A3373106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33174" y="295641"/>
                      <a:ext cx="8344556" cy="6438900"/>
                      <a:chOff x="2165041" y="268140"/>
                      <a:chExt cx="8344556" cy="6438900"/>
                    </a:xfrm>
                  </p:grpSpPr>
                  <p:pic>
                    <p:nvPicPr>
                      <p:cNvPr id="103" name="Image 102">
                        <a:extLst>
                          <a:ext uri="{FF2B5EF4-FFF2-40B4-BE49-F238E27FC236}">
                            <a16:creationId xmlns:a16="http://schemas.microsoft.com/office/drawing/2014/main" id="{19DB5009-4E87-EF6A-E22D-892C6F673AE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3438" y="268140"/>
                        <a:ext cx="2838038" cy="64389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04" name="Rectangle : coins arrondis 103" descr="CRANE 124&#10;">
                        <a:hlinkClick r:id="rId8" action="ppaction://hlinksldjump"/>
                        <a:extLst>
                          <a:ext uri="{FF2B5EF4-FFF2-40B4-BE49-F238E27FC236}">
                            <a16:creationId xmlns:a16="http://schemas.microsoft.com/office/drawing/2014/main" id="{8F722897-73BF-59F3-BC75-F95F3B2DC1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31681" y="40641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BDE9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ŒIL </a:t>
                        </a:r>
                      </a:p>
                    </p:txBody>
                  </p:sp>
                  <p:sp>
                    <p:nvSpPr>
                      <p:cNvPr id="105" name="Rectangle : coins arrondis 104" descr="CRANE 124&#10;">
                        <a:hlinkClick r:id="rId9" action="ppaction://hlinksldjump"/>
                        <a:extLst>
                          <a:ext uri="{FF2B5EF4-FFF2-40B4-BE49-F238E27FC236}">
                            <a16:creationId xmlns:a16="http://schemas.microsoft.com/office/drawing/2014/main" id="{6831FDFB-0012-1670-7920-5B3062B7BF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40183" y="918017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9900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VISAGE </a:t>
                        </a:r>
                      </a:p>
                    </p:txBody>
                  </p:sp>
                  <p:sp>
                    <p:nvSpPr>
                      <p:cNvPr id="106" name="Rectangle : coins arrondis 105" descr="CRANE 124&#10;">
                        <a:hlinkClick r:id="rId10" action="ppaction://hlinksldjump"/>
                        <a:extLst>
                          <a:ext uri="{FF2B5EF4-FFF2-40B4-BE49-F238E27FC236}">
                            <a16:creationId xmlns:a16="http://schemas.microsoft.com/office/drawing/2014/main" id="{F2E41961-0303-7891-D274-729A324688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80958" y="92227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A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TOUT LE CORPS </a:t>
                        </a:r>
                      </a:p>
                    </p:txBody>
                  </p:sp>
                  <p:sp>
                    <p:nvSpPr>
                      <p:cNvPr id="107" name="Rectangle : coins arrondis 106" descr="CRANE 124&#10;">
                        <a:hlinkClick r:id="rId11" action="ppaction://hlinksldjump"/>
                        <a:extLst>
                          <a:ext uri="{FF2B5EF4-FFF2-40B4-BE49-F238E27FC236}">
                            <a16:creationId xmlns:a16="http://schemas.microsoft.com/office/drawing/2014/main" id="{AB4B794B-F73D-0130-51C8-F4CC14EF24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7257" y="477470"/>
                        <a:ext cx="616802" cy="290893"/>
                      </a:xfrm>
                      <a:prstGeom prst="roundRect">
                        <a:avLst/>
                      </a:prstGeom>
                      <a:solidFill>
                        <a:srgbClr val="E2C4A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NEZ </a:t>
                        </a:r>
                      </a:p>
                    </p:txBody>
                  </p:sp>
                  <p:sp>
                    <p:nvSpPr>
                      <p:cNvPr id="108" name="Rectangle : coins arrondis 107" descr="CRANE 124&#10;">
                        <a:hlinkClick r:id="rId12" action="ppaction://hlinksldjump"/>
                        <a:extLst>
                          <a:ext uri="{FF2B5EF4-FFF2-40B4-BE49-F238E27FC236}">
                            <a16:creationId xmlns:a16="http://schemas.microsoft.com/office/drawing/2014/main" id="{F85F4AAB-A869-564F-13FB-DC2E1146A8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19631" y="328468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POIGNET</a:t>
                        </a:r>
                      </a:p>
                    </p:txBody>
                  </p:sp>
                  <p:sp>
                    <p:nvSpPr>
                      <p:cNvPr id="109" name="Rectangle : coins arrondis 108" descr="CRANE 124&#10;">
                        <a:hlinkClick r:id="rId13" action="ppaction://hlinksldjump"/>
                        <a:extLst>
                          <a:ext uri="{FF2B5EF4-FFF2-40B4-BE49-F238E27FC236}">
                            <a16:creationId xmlns:a16="http://schemas.microsoft.com/office/drawing/2014/main" id="{D0CCDEE7-B0C3-317F-727D-12130F6A98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159" y="279983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9CCD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AVANT-BRAS </a:t>
                        </a:r>
                      </a:p>
                    </p:txBody>
                  </p:sp>
                  <p:sp>
                    <p:nvSpPr>
                      <p:cNvPr id="110" name="Rectangle : coins arrondis 109" descr="CRANE 124&#10;">
                        <a:hlinkClick r:id="rId14" action="ppaction://hlinksldjump"/>
                        <a:extLst>
                          <a:ext uri="{FF2B5EF4-FFF2-40B4-BE49-F238E27FC236}">
                            <a16:creationId xmlns:a16="http://schemas.microsoft.com/office/drawing/2014/main" id="{A4D78710-78AB-E583-55A0-9F93C7EC0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395732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D96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BRAS </a:t>
                        </a:r>
                      </a:p>
                    </p:txBody>
                  </p:sp>
                  <p:sp>
                    <p:nvSpPr>
                      <p:cNvPr id="111" name="Rectangle : coins arrondis 110" descr="CRANE 124&#10;">
                        <a:hlinkClick r:id="rId15" action="ppaction://hlinksldjump"/>
                        <a:extLst>
                          <a:ext uri="{FF2B5EF4-FFF2-40B4-BE49-F238E27FC236}">
                            <a16:creationId xmlns:a16="http://schemas.microsoft.com/office/drawing/2014/main" id="{D5F92A92-7FB1-0115-61B9-A2A2BE4936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81792" y="88106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E7C8B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OREILLE </a:t>
                        </a:r>
                      </a:p>
                    </p:txBody>
                  </p:sp>
                  <p:sp>
                    <p:nvSpPr>
                      <p:cNvPr id="112" name="Rectangle : coins arrondis 111" descr="CRANE 124&#10;">
                        <a:hlinkClick r:id="rId16" action="ppaction://hlinksldjump"/>
                        <a:extLst>
                          <a:ext uri="{FF2B5EF4-FFF2-40B4-BE49-F238E27FC236}">
                            <a16:creationId xmlns:a16="http://schemas.microsoft.com/office/drawing/2014/main" id="{E910D236-1D2F-35EC-C032-3740711CA0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93169" y="1427342"/>
                        <a:ext cx="720266" cy="314325"/>
                      </a:xfrm>
                      <a:prstGeom prst="roundRect">
                        <a:avLst/>
                      </a:prstGeom>
                      <a:solidFill>
                        <a:srgbClr val="B6B474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DENTS </a:t>
                        </a:r>
                      </a:p>
                    </p:txBody>
                  </p:sp>
                  <p:sp>
                    <p:nvSpPr>
                      <p:cNvPr id="113" name="Rectangle : coins arrondis 112" descr="CRANE 124&#10;">
                        <a:hlinkClick r:id="rId17" action="ppaction://hlinksldjump"/>
                        <a:extLst>
                          <a:ext uri="{FF2B5EF4-FFF2-40B4-BE49-F238E27FC236}">
                            <a16:creationId xmlns:a16="http://schemas.microsoft.com/office/drawing/2014/main" id="{90908A8A-B4BD-CB65-963B-AC44DC31FD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95683" y="378142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E9D6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MAIN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4" name="Rectangle : coins arrondis 113" descr="CRANE 124&#10;">
                        <a:hlinkClick r:id="rId18" action="ppaction://hlinksldjump"/>
                        <a:extLst>
                          <a:ext uri="{FF2B5EF4-FFF2-40B4-BE49-F238E27FC236}">
                            <a16:creationId xmlns:a16="http://schemas.microsoft.com/office/drawing/2014/main" id="{51ADDFD2-6653-678F-02A3-EF8BC2A15C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26133" y="922276"/>
                        <a:ext cx="1083464" cy="457200"/>
                      </a:xfrm>
                      <a:prstGeom prst="roundRect">
                        <a:avLst/>
                      </a:prstGeom>
                      <a:solidFill>
                        <a:srgbClr val="6699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SUPERIEURES </a:t>
                        </a:r>
                      </a:p>
                    </p:txBody>
                  </p:sp>
                  <p:sp>
                    <p:nvSpPr>
                      <p:cNvPr id="115" name="Rectangle : coins arrondis 114" descr="CRANE 124&#10;">
                        <a:hlinkClick r:id="rId19" action="ppaction://hlinksldjump"/>
                        <a:extLst>
                          <a:ext uri="{FF2B5EF4-FFF2-40B4-BE49-F238E27FC236}">
                            <a16:creationId xmlns:a16="http://schemas.microsoft.com/office/drawing/2014/main" id="{8DB8AEEF-C511-F966-F32A-03361AC1E9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19532" y="1890111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AB0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CÔTES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6" name="Rectangle : coins arrondis 115" descr="CRANE 124&#10;">
                        <a:hlinkClick r:id="rId20" action="ppaction://hlinksldjump"/>
                        <a:extLst>
                          <a:ext uri="{FF2B5EF4-FFF2-40B4-BE49-F238E27FC236}">
                            <a16:creationId xmlns:a16="http://schemas.microsoft.com/office/drawing/2014/main" id="{542738ED-FA9A-771D-0E4B-9E6B82611F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65041" y="4914900"/>
                        <a:ext cx="1260511" cy="361950"/>
                      </a:xfrm>
                      <a:prstGeom prst="roundRect">
                        <a:avLst/>
                      </a:prstGeom>
                      <a:solidFill>
                        <a:srgbClr val="B2F5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POLYTRAUMATISE </a:t>
                        </a:r>
                      </a:p>
                    </p:txBody>
                  </p:sp>
                  <p:sp>
                    <p:nvSpPr>
                      <p:cNvPr id="117" name="Rectangle : coins arrondis 116" descr="CRANE 124&#10;">
                        <a:hlinkClick r:id="rId21" action="ppaction://hlinksldjump"/>
                        <a:extLst>
                          <a:ext uri="{FF2B5EF4-FFF2-40B4-BE49-F238E27FC236}">
                            <a16:creationId xmlns:a16="http://schemas.microsoft.com/office/drawing/2014/main" id="{80E19D3D-C80A-31EF-EC2E-8E008FB770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71372" y="4789606"/>
                        <a:ext cx="1038225" cy="428625"/>
                      </a:xfrm>
                      <a:prstGeom prst="roundRect">
                        <a:avLst/>
                      </a:prstGeom>
                      <a:solidFill>
                        <a:srgbClr val="F4BAF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INFERIEURS </a:t>
                        </a:r>
                      </a:p>
                    </p:txBody>
                  </p:sp>
                  <p:sp>
                    <p:nvSpPr>
                      <p:cNvPr id="118" name="Rectangle : coins arrondis 117" descr="CRANE 124&#10;">
                        <a:hlinkClick r:id="rId22" action="ppaction://hlinksldjump"/>
                        <a:extLst>
                          <a:ext uri="{FF2B5EF4-FFF2-40B4-BE49-F238E27FC236}">
                            <a16:creationId xmlns:a16="http://schemas.microsoft.com/office/drawing/2014/main" id="{EB72C05C-BD54-958D-F5CA-532E305A6C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1817" y="2315549"/>
                        <a:ext cx="955413" cy="361950"/>
                      </a:xfrm>
                      <a:prstGeom prst="roundRect">
                        <a:avLst/>
                      </a:prstGeom>
                      <a:solidFill>
                        <a:srgbClr val="DEF1FA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POUMONS </a:t>
                        </a:r>
                      </a:p>
                    </p:txBody>
                  </p:sp>
                  <p:sp>
                    <p:nvSpPr>
                      <p:cNvPr id="119" name="Rectangle : coins arrondis 118" descr="CRANE 124&#10;">
                        <a:hlinkClick r:id="rId23" action="ppaction://hlinksldjump"/>
                        <a:extLst>
                          <a:ext uri="{FF2B5EF4-FFF2-40B4-BE49-F238E27FC236}">
                            <a16:creationId xmlns:a16="http://schemas.microsoft.com/office/drawing/2014/main" id="{6BB73AC5-DE61-3D64-9191-A402DBF839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88994" y="4525258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DCF6A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CUISSE </a:t>
                        </a:r>
                      </a:p>
                    </p:txBody>
                  </p:sp>
                  <p:sp>
                    <p:nvSpPr>
                      <p:cNvPr id="120" name="Rectangle : coins arrondis 119" descr="CRANE 124&#10;">
                        <a:hlinkClick r:id="rId24" action="ppaction://hlinksldjump"/>
                        <a:extLst>
                          <a:ext uri="{FF2B5EF4-FFF2-40B4-BE49-F238E27FC236}">
                            <a16:creationId xmlns:a16="http://schemas.microsoft.com/office/drawing/2014/main" id="{04A756EB-FEBB-7444-0B6F-E6C03B938F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55982" y="182638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EPAULE </a:t>
                        </a:r>
                      </a:p>
                    </p:txBody>
                  </p:sp>
                  <p:sp>
                    <p:nvSpPr>
                      <p:cNvPr id="121" name="Rectangle : coins arrondis 120" descr="CRANE 124&#10;">
                        <a:hlinkClick r:id="rId25" action="ppaction://hlinksldjump"/>
                        <a:extLst>
                          <a:ext uri="{FF2B5EF4-FFF2-40B4-BE49-F238E27FC236}">
                            <a16:creationId xmlns:a16="http://schemas.microsoft.com/office/drawing/2014/main" id="{7C60C30F-D373-772C-181B-A8B0049AE6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6256" y="616267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CFF33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ORTEILS </a:t>
                        </a:r>
                      </a:p>
                    </p:txBody>
                  </p:sp>
                  <p:sp>
                    <p:nvSpPr>
                      <p:cNvPr id="122" name="Rectangle : coins arrondis 121" descr="CRANE 124&#10;">
                        <a:hlinkClick r:id="rId26" action="ppaction://hlinksldjump"/>
                        <a:extLst>
                          <a:ext uri="{FF2B5EF4-FFF2-40B4-BE49-F238E27FC236}">
                            <a16:creationId xmlns:a16="http://schemas.microsoft.com/office/drawing/2014/main" id="{D8CB183E-EA3E-9D8E-AEBB-67B1A546E5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52447" y="473392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7FBC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GENOU </a:t>
                        </a:r>
                      </a:p>
                    </p:txBody>
                  </p:sp>
                  <p:sp>
                    <p:nvSpPr>
                      <p:cNvPr id="123" name="Rectangle : coins arrondis 122" descr="CRANE 124&#10;">
                        <a:hlinkClick r:id="rId27" action="ppaction://hlinksldjump"/>
                        <a:extLst>
                          <a:ext uri="{FF2B5EF4-FFF2-40B4-BE49-F238E27FC236}">
                            <a16:creationId xmlns:a16="http://schemas.microsoft.com/office/drawing/2014/main" id="{44031B28-5F2D-9966-BB33-6041BDD66D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78175" y="611505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33CC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PIED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24" name="Rectangle : coins arrondis 123" descr="CRANE 124&#10;">
                        <a:hlinkClick r:id="rId28" action="ppaction://hlinksldjump"/>
                        <a:extLst>
                          <a:ext uri="{FF2B5EF4-FFF2-40B4-BE49-F238E27FC236}">
                            <a16:creationId xmlns:a16="http://schemas.microsoft.com/office/drawing/2014/main" id="{17DD8BE1-9835-1119-A31C-E58E98759F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8769" y="537210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7AB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JAMBE </a:t>
                        </a:r>
                      </a:p>
                    </p:txBody>
                  </p:sp>
                  <p:sp>
                    <p:nvSpPr>
                      <p:cNvPr id="125" name="Rectangle : coins arrondis 124" descr="CRANE 124&#10;">
                        <a:hlinkClick r:id="rId29" action="ppaction://hlinksldjump"/>
                        <a:extLst>
                          <a:ext uri="{FF2B5EF4-FFF2-40B4-BE49-F238E27FC236}">
                            <a16:creationId xmlns:a16="http://schemas.microsoft.com/office/drawing/2014/main" id="{CD121DA9-FB2C-DC37-60C7-98F656FD4B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64870" y="390707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CAB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AINE </a:t>
                        </a:r>
                      </a:p>
                    </p:txBody>
                  </p:sp>
                  <p:sp>
                    <p:nvSpPr>
                      <p:cNvPr id="126" name="Rectangle : coins arrondis 125" descr="CRANE 124&#10;">
                        <a:hlinkClick r:id="rId30" action="ppaction://hlinksldjump"/>
                        <a:extLst>
                          <a:ext uri="{FF2B5EF4-FFF2-40B4-BE49-F238E27FC236}">
                            <a16:creationId xmlns:a16="http://schemas.microsoft.com/office/drawing/2014/main" id="{4BC1A223-0219-583A-2268-E2AB4FA287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90135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0080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HANCHE </a:t>
                        </a:r>
                      </a:p>
                    </p:txBody>
                  </p:sp>
                  <p:sp>
                    <p:nvSpPr>
                      <p:cNvPr id="127" name="Rectangle : coins arrondis 126" descr="CRANE 124&#10;">
                        <a:extLst>
                          <a:ext uri="{FF2B5EF4-FFF2-40B4-BE49-F238E27FC236}">
                            <a16:creationId xmlns:a16="http://schemas.microsoft.com/office/drawing/2014/main" id="{98A3FB45-3EFB-5A54-2373-846738A412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64870" y="3406974"/>
                        <a:ext cx="967641" cy="361950"/>
                      </a:xfrm>
                      <a:prstGeom prst="roundRect">
                        <a:avLst/>
                      </a:prstGeom>
                      <a:solidFill>
                        <a:srgbClr val="FFFF6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BASSIN: 0.1 %</a:t>
                        </a:r>
                      </a:p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4 cas </a:t>
                        </a:r>
                      </a:p>
                    </p:txBody>
                  </p:sp>
                  <p:sp>
                    <p:nvSpPr>
                      <p:cNvPr id="128" name="Ellipse 127">
                        <a:extLst>
                          <a:ext uri="{FF2B5EF4-FFF2-40B4-BE49-F238E27FC236}">
                            <a16:creationId xmlns:a16="http://schemas.microsoft.com/office/drawing/2014/main" id="{E0C58857-B238-30F2-7B4E-B2E36B6E91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1114" y="2288752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29" name="Ellipse 128">
                        <a:extLst>
                          <a:ext uri="{FF2B5EF4-FFF2-40B4-BE49-F238E27FC236}">
                            <a16:creationId xmlns:a16="http://schemas.microsoft.com/office/drawing/2014/main" id="{98EB4A05-CC1F-9D5F-4C60-89F0B469E6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53495" y="105519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0" name="Ellipse 129">
                        <a:extLst>
                          <a:ext uri="{FF2B5EF4-FFF2-40B4-BE49-F238E27FC236}">
                            <a16:creationId xmlns:a16="http://schemas.microsoft.com/office/drawing/2014/main" id="{2DAEA4F1-3B9D-74C3-DF13-7CF9C27F03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3118" y="113794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1" name="Ellipse 130">
                        <a:extLst>
                          <a:ext uri="{FF2B5EF4-FFF2-40B4-BE49-F238E27FC236}">
                            <a16:creationId xmlns:a16="http://schemas.microsoft.com/office/drawing/2014/main" id="{D0FEF7FD-6D98-B9CB-FA97-399423C17E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53912" y="970258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Ellipse 131">
                        <a:extLst>
                          <a:ext uri="{FF2B5EF4-FFF2-40B4-BE49-F238E27FC236}">
                            <a16:creationId xmlns:a16="http://schemas.microsoft.com/office/drawing/2014/main" id="{EF2B6C57-492B-8315-30D8-53909C7CE7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7398" y="814276"/>
                        <a:ext cx="108000" cy="1080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noFill/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Ellipse 132">
                        <a:extLst>
                          <a:ext uri="{FF2B5EF4-FFF2-40B4-BE49-F238E27FC236}">
                            <a16:creationId xmlns:a16="http://schemas.microsoft.com/office/drawing/2014/main" id="{2D705FB7-8D6B-7B83-D98F-FB33827C75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35114" y="875223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Ellipse 133">
                        <a:extLst>
                          <a:ext uri="{FF2B5EF4-FFF2-40B4-BE49-F238E27FC236}">
                            <a16:creationId xmlns:a16="http://schemas.microsoft.com/office/drawing/2014/main" id="{2217E6C9-9A65-09FF-5A37-CB47FD697B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73792" y="161137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Ellipse 134">
                        <a:extLst>
                          <a:ext uri="{FF2B5EF4-FFF2-40B4-BE49-F238E27FC236}">
                            <a16:creationId xmlns:a16="http://schemas.microsoft.com/office/drawing/2014/main" id="{D45A72FD-2BE4-185C-63AC-45D20F5FF4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51877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Ellipse 135">
                        <a:extLst>
                          <a:ext uri="{FF2B5EF4-FFF2-40B4-BE49-F238E27FC236}">
                            <a16:creationId xmlns:a16="http://schemas.microsoft.com/office/drawing/2014/main" id="{A65D3E22-6894-A49E-9767-634901D725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95784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7" name="Ellipse 136">
                        <a:extLst>
                          <a:ext uri="{FF2B5EF4-FFF2-40B4-BE49-F238E27FC236}">
                            <a16:creationId xmlns:a16="http://schemas.microsoft.com/office/drawing/2014/main" id="{F178A543-AD19-C75B-DCEA-9B50C4EE25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6624" y="2279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Ellipse 137">
                        <a:extLst>
                          <a:ext uri="{FF2B5EF4-FFF2-40B4-BE49-F238E27FC236}">
                            <a16:creationId xmlns:a16="http://schemas.microsoft.com/office/drawing/2014/main" id="{3055D965-634C-0619-5B14-BDFE9CF2CB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1824" y="280553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Ellipse 138">
                        <a:extLst>
                          <a:ext uri="{FF2B5EF4-FFF2-40B4-BE49-F238E27FC236}">
                            <a16:creationId xmlns:a16="http://schemas.microsoft.com/office/drawing/2014/main" id="{5CD11151-30A8-1589-1EE0-7D56CB91B4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7240" y="3190374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Ellipse 139">
                        <a:extLst>
                          <a:ext uri="{FF2B5EF4-FFF2-40B4-BE49-F238E27FC236}">
                            <a16:creationId xmlns:a16="http://schemas.microsoft.com/office/drawing/2014/main" id="{3D1C0CE7-17DA-9C25-D4E8-4459C8666E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7428" y="325278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Ellipse 140">
                        <a:extLst>
                          <a:ext uri="{FF2B5EF4-FFF2-40B4-BE49-F238E27FC236}">
                            <a16:creationId xmlns:a16="http://schemas.microsoft.com/office/drawing/2014/main" id="{D74DFA41-D312-A15C-1A0B-CF48E49A75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4007" y="385196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Ellipse 141">
                        <a:extLst>
                          <a:ext uri="{FF2B5EF4-FFF2-40B4-BE49-F238E27FC236}">
                            <a16:creationId xmlns:a16="http://schemas.microsoft.com/office/drawing/2014/main" id="{A5900BBF-EB32-512D-52DA-96DB3DBAA9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85246" y="30758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3" name="Ellipse 142">
                        <a:extLst>
                          <a:ext uri="{FF2B5EF4-FFF2-40B4-BE49-F238E27FC236}">
                            <a16:creationId xmlns:a16="http://schemas.microsoft.com/office/drawing/2014/main" id="{31E104FB-5A4B-5EBC-BB1E-DD8761ED41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1481" y="3368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4" name="Ellipse 143">
                        <a:extLst>
                          <a:ext uri="{FF2B5EF4-FFF2-40B4-BE49-F238E27FC236}">
                            <a16:creationId xmlns:a16="http://schemas.microsoft.com/office/drawing/2014/main" id="{7DE6E62F-8FDB-8AED-C7E2-787EE271A7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8742" y="372742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5" name="Ellipse 144">
                        <a:extLst>
                          <a:ext uri="{FF2B5EF4-FFF2-40B4-BE49-F238E27FC236}">
                            <a16:creationId xmlns:a16="http://schemas.microsoft.com/office/drawing/2014/main" id="{FC6745D0-305A-AD8A-0BA4-6B3C520747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8624" y="53435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6" name="Ellipse 145">
                        <a:extLst>
                          <a:ext uri="{FF2B5EF4-FFF2-40B4-BE49-F238E27FC236}">
                            <a16:creationId xmlns:a16="http://schemas.microsoft.com/office/drawing/2014/main" id="{666BB3A6-BD51-9A00-1B2D-747BA54D46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4947" y="4856281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Ellipse 146">
                        <a:extLst>
                          <a:ext uri="{FF2B5EF4-FFF2-40B4-BE49-F238E27FC236}">
                            <a16:creationId xmlns:a16="http://schemas.microsoft.com/office/drawing/2014/main" id="{97196817-4172-6879-067B-5DD2D24EFB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958" y="436875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Ellipse 147">
                        <a:extLst>
                          <a:ext uri="{FF2B5EF4-FFF2-40B4-BE49-F238E27FC236}">
                            <a16:creationId xmlns:a16="http://schemas.microsoft.com/office/drawing/2014/main" id="{6CAD8A25-8038-77EC-DD94-E642AB1A66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4058" y="6438757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Ellipse 148">
                        <a:extLst>
                          <a:ext uri="{FF2B5EF4-FFF2-40B4-BE49-F238E27FC236}">
                            <a16:creationId xmlns:a16="http://schemas.microsoft.com/office/drawing/2014/main" id="{D0B4EC0D-7D54-8F84-EBDC-6924F988B9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95074" y="62420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15EE6BC9-72F3-7D93-2759-896FF4EA0C4C}"/>
                        </a:ext>
                      </a:extLst>
                    </p:cNvPr>
                    <p:cNvCxnSpPr>
                      <a:stCxn id="104" idx="1"/>
                      <a:endCxn id="132" idx="6"/>
                    </p:cNvCxnSpPr>
                    <p:nvPr/>
                  </p:nvCxnSpPr>
                  <p:spPr>
                    <a:xfrm flipH="1">
                      <a:off x="6483531" y="614889"/>
                      <a:ext cx="616283" cy="280888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E0438101-683F-6863-321C-AE8B31C2900D}"/>
                        </a:ext>
                      </a:extLst>
                    </p:cNvPr>
                    <p:cNvCxnSpPr>
                      <a:stCxn id="111" idx="1"/>
                      <a:endCxn id="133" idx="5"/>
                    </p:cNvCxnSpPr>
                    <p:nvPr/>
                  </p:nvCxnSpPr>
                  <p:spPr>
                    <a:xfrm flipH="1" flipV="1">
                      <a:off x="6695431" y="994908"/>
                      <a:ext cx="254494" cy="9463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CD0DF714-4B2A-4F66-DD35-D520BFAB58B2}"/>
                        </a:ext>
                      </a:extLst>
                    </p:cNvPr>
                    <p:cNvCxnSpPr>
                      <a:cxnSpLocks/>
                      <a:stCxn id="120" idx="1"/>
                      <a:endCxn id="134" idx="5"/>
                    </p:cNvCxnSpPr>
                    <p:nvPr/>
                  </p:nvCxnSpPr>
                  <p:spPr>
                    <a:xfrm flipH="1" flipV="1">
                      <a:off x="6934109" y="1731055"/>
                      <a:ext cx="690006" cy="30381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E38E5576-E05B-3433-56FC-149F28DD71C1}"/>
                        </a:ext>
                      </a:extLst>
                    </p:cNvPr>
                    <p:cNvCxnSpPr>
                      <a:stCxn id="107" idx="3"/>
                      <a:endCxn id="131" idx="2"/>
                    </p:cNvCxnSpPr>
                    <p:nvPr/>
                  </p:nvCxnSpPr>
                  <p:spPr>
                    <a:xfrm>
                      <a:off x="5412192" y="650418"/>
                      <a:ext cx="809853" cy="40134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7D806137-A95A-26E5-8813-8B4FCE1B17A4}"/>
                        </a:ext>
                      </a:extLst>
                    </p:cNvPr>
                    <p:cNvCxnSpPr>
                      <a:stCxn id="105" idx="3"/>
                      <a:endCxn id="129" idx="2"/>
                    </p:cNvCxnSpPr>
                    <p:nvPr/>
                  </p:nvCxnSpPr>
                  <p:spPr>
                    <a:xfrm>
                      <a:off x="5336991" y="1126493"/>
                      <a:ext cx="584637" cy="1020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3B76EF15-FF0D-86E5-5D16-217062955E9D}"/>
                        </a:ext>
                      </a:extLst>
                    </p:cNvPr>
                    <p:cNvCxnSpPr>
                      <a:stCxn id="112" idx="3"/>
                      <a:endCxn id="130" idx="3"/>
                    </p:cNvCxnSpPr>
                    <p:nvPr/>
                  </p:nvCxnSpPr>
                  <p:spPr>
                    <a:xfrm flipV="1">
                      <a:off x="5281568" y="1257634"/>
                      <a:ext cx="895499" cy="35437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5A1796AF-DAA8-C23E-9476-81926A3808D0}"/>
                        </a:ext>
                      </a:extLst>
                    </p:cNvPr>
                    <p:cNvCxnSpPr>
                      <a:stCxn id="115" idx="3"/>
                      <a:endCxn id="137" idx="2"/>
                    </p:cNvCxnSpPr>
                    <p:nvPr/>
                  </p:nvCxnSpPr>
                  <p:spPr>
                    <a:xfrm>
                      <a:off x="4816340" y="2098587"/>
                      <a:ext cx="1058417" cy="26253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092187D7-5F19-ACC8-D430-2E78E92E37FF}"/>
                        </a:ext>
                      </a:extLst>
                    </p:cNvPr>
                    <p:cNvCxnSpPr>
                      <a:stCxn id="136" idx="6"/>
                      <a:endCxn id="118" idx="1"/>
                    </p:cNvCxnSpPr>
                    <p:nvPr/>
                  </p:nvCxnSpPr>
                  <p:spPr>
                    <a:xfrm>
                      <a:off x="6471917" y="2145201"/>
                      <a:ext cx="1098033" cy="37882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87572059-EEEA-D40B-55D1-006CB8E8E508}"/>
                        </a:ext>
                      </a:extLst>
                    </p:cNvPr>
                    <p:cNvCxnSpPr>
                      <a:stCxn id="135" idx="6"/>
                      <a:endCxn id="136" idx="2"/>
                    </p:cNvCxnSpPr>
                    <p:nvPr/>
                  </p:nvCxnSpPr>
                  <p:spPr>
                    <a:xfrm>
                      <a:off x="6228010" y="2145201"/>
                      <a:ext cx="135907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8299403D-5DE6-41DB-57C5-4B2D906B5B59}"/>
                        </a:ext>
                      </a:extLst>
                    </p:cNvPr>
                    <p:cNvCxnSpPr>
                      <a:cxnSpLocks/>
                      <a:endCxn id="128" idx="2"/>
                    </p:cNvCxnSpPr>
                    <p:nvPr/>
                  </p:nvCxnSpPr>
                  <p:spPr>
                    <a:xfrm>
                      <a:off x="5968800" y="2365737"/>
                      <a:ext cx="580447" cy="451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F0268E1F-2C1B-A644-6C60-7E147095C5B4}"/>
                        </a:ext>
                      </a:extLst>
                    </p:cNvPr>
                    <p:cNvCxnSpPr>
                      <a:stCxn id="110" idx="3"/>
                      <a:endCxn id="138" idx="2"/>
                    </p:cNvCxnSpPr>
                    <p:nvPr/>
                  </p:nvCxnSpPr>
                  <p:spPr>
                    <a:xfrm>
                      <a:off x="4761766" y="2604208"/>
                      <a:ext cx="538191" cy="28283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8670AFCA-E60B-4C5A-69D1-BB398AE54913}"/>
                        </a:ext>
                      </a:extLst>
                    </p:cNvPr>
                    <p:cNvCxnSpPr>
                      <a:stCxn id="126" idx="3"/>
                      <a:endCxn id="139" idx="2"/>
                    </p:cNvCxnSpPr>
                    <p:nvPr/>
                  </p:nvCxnSpPr>
                  <p:spPr>
                    <a:xfrm>
                      <a:off x="4761766" y="3109829"/>
                      <a:ext cx="953607" cy="16204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Connecteur droit 92">
                      <a:extLst>
                        <a:ext uri="{FF2B5EF4-FFF2-40B4-BE49-F238E27FC236}">
                          <a16:creationId xmlns:a16="http://schemas.microsoft.com/office/drawing/2014/main" id="{6DD5F87F-6D43-AB63-A8A4-4075FB05FBB8}"/>
                        </a:ext>
                      </a:extLst>
                    </p:cNvPr>
                    <p:cNvCxnSpPr>
                      <a:cxnSpLocks/>
                      <a:stCxn id="127" idx="3"/>
                      <a:endCxn id="140" idx="2"/>
                    </p:cNvCxnSpPr>
                    <p:nvPr/>
                  </p:nvCxnSpPr>
                  <p:spPr>
                    <a:xfrm flipV="1">
                      <a:off x="4700644" y="3334290"/>
                      <a:ext cx="1484917" cy="28116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B1853B57-8DB5-01B1-EBF9-C7C0E421CF7B}"/>
                        </a:ext>
                      </a:extLst>
                    </p:cNvPr>
                    <p:cNvCxnSpPr>
                      <a:cxnSpLocks/>
                      <a:stCxn id="125" idx="3"/>
                      <a:endCxn id="141" idx="2"/>
                    </p:cNvCxnSpPr>
                    <p:nvPr/>
                  </p:nvCxnSpPr>
                  <p:spPr>
                    <a:xfrm flipV="1">
                      <a:off x="4561678" y="3933466"/>
                      <a:ext cx="1580462" cy="18208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Connecteur droit 94">
                      <a:extLst>
                        <a:ext uri="{FF2B5EF4-FFF2-40B4-BE49-F238E27FC236}">
                          <a16:creationId xmlns:a16="http://schemas.microsoft.com/office/drawing/2014/main" id="{87156038-13A8-F47B-926D-A532820CDC71}"/>
                        </a:ext>
                      </a:extLst>
                    </p:cNvPr>
                    <p:cNvCxnSpPr>
                      <a:cxnSpLocks/>
                      <a:stCxn id="119" idx="3"/>
                      <a:endCxn id="147" idx="2"/>
                    </p:cNvCxnSpPr>
                    <p:nvPr/>
                  </p:nvCxnSpPr>
                  <p:spPr>
                    <a:xfrm flipV="1">
                      <a:off x="5485802" y="4450251"/>
                      <a:ext cx="390289" cy="28348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DB0FEDE1-21FD-1BC9-B62E-6E9D2C7DB484}"/>
                        </a:ext>
                      </a:extLst>
                    </p:cNvPr>
                    <p:cNvCxnSpPr>
                      <a:endCxn id="145" idx="2"/>
                    </p:cNvCxnSpPr>
                    <p:nvPr/>
                  </p:nvCxnSpPr>
                  <p:spPr>
                    <a:xfrm flipV="1">
                      <a:off x="5475577" y="5425026"/>
                      <a:ext cx="291180" cy="15555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Connecteur droit 96">
                      <a:extLst>
                        <a:ext uri="{FF2B5EF4-FFF2-40B4-BE49-F238E27FC236}">
                          <a16:creationId xmlns:a16="http://schemas.microsoft.com/office/drawing/2014/main" id="{22A5ECCA-65D0-B668-E9FA-6BF130D8B26F}"/>
                        </a:ext>
                      </a:extLst>
                    </p:cNvPr>
                    <p:cNvCxnSpPr>
                      <a:stCxn id="123" idx="3"/>
                      <a:endCxn id="149" idx="2"/>
                    </p:cNvCxnSpPr>
                    <p:nvPr/>
                  </p:nvCxnSpPr>
                  <p:spPr>
                    <a:xfrm>
                      <a:off x="5574983" y="6323526"/>
                      <a:ext cx="388224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Connecteur droit 97">
                      <a:extLst>
                        <a:ext uri="{FF2B5EF4-FFF2-40B4-BE49-F238E27FC236}">
                          <a16:creationId xmlns:a16="http://schemas.microsoft.com/office/drawing/2014/main" id="{33272CC4-7BEE-1281-E796-4CBB757FAA1D}"/>
                        </a:ext>
                      </a:extLst>
                    </p:cNvPr>
                    <p:cNvCxnSpPr>
                      <a:stCxn id="121" idx="1"/>
                      <a:endCxn id="148" idx="6"/>
                    </p:cNvCxnSpPr>
                    <p:nvPr/>
                  </p:nvCxnSpPr>
                  <p:spPr>
                    <a:xfrm flipH="1">
                      <a:off x="6610191" y="6371151"/>
                      <a:ext cx="854198" cy="149107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BEC46939-C0E5-A6E7-245C-FDFD45928625}"/>
                        </a:ext>
                      </a:extLst>
                    </p:cNvPr>
                    <p:cNvCxnSpPr>
                      <a:stCxn id="122" idx="1"/>
                      <a:endCxn id="146" idx="7"/>
                    </p:cNvCxnSpPr>
                    <p:nvPr/>
                  </p:nvCxnSpPr>
                  <p:spPr>
                    <a:xfrm flipH="1" flipV="1">
                      <a:off x="6645264" y="4899598"/>
                      <a:ext cx="775316" cy="4280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Connecteur droit 99">
                      <a:extLst>
                        <a:ext uri="{FF2B5EF4-FFF2-40B4-BE49-F238E27FC236}">
                          <a16:creationId xmlns:a16="http://schemas.microsoft.com/office/drawing/2014/main" id="{F2C4DFBC-10AF-70E4-89C2-9CE7D72694FE}"/>
                        </a:ext>
                      </a:extLst>
                    </p:cNvPr>
                    <p:cNvCxnSpPr>
                      <a:stCxn id="113" idx="1"/>
                      <a:endCxn id="144" idx="6"/>
                    </p:cNvCxnSpPr>
                    <p:nvPr/>
                  </p:nvCxnSpPr>
                  <p:spPr>
                    <a:xfrm flipH="1" flipV="1">
                      <a:off x="7334875" y="3808927"/>
                      <a:ext cx="628941" cy="180975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100">
                      <a:extLst>
                        <a:ext uri="{FF2B5EF4-FFF2-40B4-BE49-F238E27FC236}">
                          <a16:creationId xmlns:a16="http://schemas.microsoft.com/office/drawing/2014/main" id="{9E8BC547-622A-E4C8-75CC-8FD9FD8BF672}"/>
                        </a:ext>
                      </a:extLst>
                    </p:cNvPr>
                    <p:cNvCxnSpPr>
                      <a:stCxn id="108" idx="1"/>
                      <a:endCxn id="143" idx="6"/>
                    </p:cNvCxnSpPr>
                    <p:nvPr/>
                  </p:nvCxnSpPr>
                  <p:spPr>
                    <a:xfrm flipH="1" flipV="1">
                      <a:off x="7227614" y="3450126"/>
                      <a:ext cx="560150" cy="4303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101">
                      <a:extLst>
                        <a:ext uri="{FF2B5EF4-FFF2-40B4-BE49-F238E27FC236}">
                          <a16:creationId xmlns:a16="http://schemas.microsoft.com/office/drawing/2014/main" id="{9A5E6CC3-2684-E0FC-22A7-572790931EE0}"/>
                        </a:ext>
                      </a:extLst>
                    </p:cNvPr>
                    <p:cNvCxnSpPr>
                      <a:cxnSpLocks/>
                      <a:stCxn id="109" idx="1"/>
                      <a:endCxn id="142" idx="6"/>
                    </p:cNvCxnSpPr>
                    <p:nvPr/>
                  </p:nvCxnSpPr>
                  <p:spPr>
                    <a:xfrm flipH="1">
                      <a:off x="7161379" y="3008315"/>
                      <a:ext cx="427913" cy="14901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9" name="Rectangle : coins arrondis 78" descr="CRANE 124&#10;">
                    <a:hlinkClick r:id="rId31" action="ppaction://hlinksldjump"/>
                    <a:extLst>
                      <a:ext uri="{FF2B5EF4-FFF2-40B4-BE49-F238E27FC236}">
                        <a16:creationId xmlns:a16="http://schemas.microsoft.com/office/drawing/2014/main" id="{5A6E697A-DF1B-8C56-697B-C2349F290575}"/>
                      </a:ext>
                    </a:extLst>
                  </p:cNvPr>
                  <p:cNvSpPr/>
                  <p:nvPr/>
                </p:nvSpPr>
                <p:spPr>
                  <a:xfrm>
                    <a:off x="7516300" y="1287572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</p:grpSp>
            <p:sp>
              <p:nvSpPr>
                <p:cNvPr id="76" name="Ellipse 75">
                  <a:extLst>
                    <a:ext uri="{FF2B5EF4-FFF2-40B4-BE49-F238E27FC236}">
                      <a16:creationId xmlns:a16="http://schemas.microsoft.com/office/drawing/2014/main" id="{64EFC15B-916C-8E91-678D-B2A7F38893F1}"/>
                    </a:ext>
                  </a:extLst>
                </p:cNvPr>
                <p:cNvSpPr/>
                <p:nvPr/>
              </p:nvSpPr>
              <p:spPr>
                <a:xfrm>
                  <a:off x="6246399" y="136532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7" name="Connecteur droit 76">
                  <a:extLst>
                    <a:ext uri="{FF2B5EF4-FFF2-40B4-BE49-F238E27FC236}">
                      <a16:creationId xmlns:a16="http://schemas.microsoft.com/office/drawing/2014/main" id="{0CEB1439-AC8B-28CE-9E9E-F9A9B8F87909}"/>
                    </a:ext>
                  </a:extLst>
                </p:cNvPr>
                <p:cNvCxnSpPr>
                  <a:stCxn id="76" idx="6"/>
                  <a:endCxn id="79" idx="1"/>
                </p:cNvCxnSpPr>
                <p:nvPr/>
              </p:nvCxnSpPr>
              <p:spPr>
                <a:xfrm>
                  <a:off x="6354399" y="1419325"/>
                  <a:ext cx="1161901" cy="4922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54" name="Image 153">
                <a:hlinkClick r:id="rId32" action="ppaction://hlinksldjump"/>
                <a:extLst>
                  <a:ext uri="{FF2B5EF4-FFF2-40B4-BE49-F238E27FC236}">
                    <a16:creationId xmlns:a16="http://schemas.microsoft.com/office/drawing/2014/main" id="{7B482215-94E6-146F-FC5A-2BCD4172AD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4408294" y="3473379"/>
                <a:ext cx="310923" cy="323116"/>
              </a:xfrm>
              <a:prstGeom prst="rect">
                <a:avLst/>
              </a:prstGeom>
              <a:noFill/>
            </p:spPr>
          </p:pic>
        </p:grpSp>
        <p:pic>
          <p:nvPicPr>
            <p:cNvPr id="8" name="Image 7">
              <a:hlinkClick r:id="rId34" action="ppaction://hlinksldjump"/>
              <a:extLst>
                <a:ext uri="{FF2B5EF4-FFF2-40B4-BE49-F238E27FC236}">
                  <a16:creationId xmlns:a16="http://schemas.microsoft.com/office/drawing/2014/main" id="{F077802E-8C93-1969-0871-8C3CC20D9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58102" y="6359613"/>
              <a:ext cx="1247949" cy="323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08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A955E77-E689-9EDC-C4BA-B0D04A343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7E696-9194-B01F-D74A-F56F2FECC268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434788" y="-1391957"/>
            <a:ext cx="10515600" cy="1325563"/>
          </a:xfrm>
        </p:spPr>
        <p:txBody>
          <a:bodyPr/>
          <a:lstStyle/>
          <a:p>
            <a:r>
              <a:rPr lang="fr-CH" dirty="0"/>
              <a:t>41 AB hanche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8B931E-FAEE-33F3-D415-DDF8712BA78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EE35A8E-849B-0CEB-2645-F762BB0894F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2C37B3-C95D-2D27-52A7-4F0A8E8A0939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086BD6D-882E-2194-22CC-465F24C5C13C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78D92DB-35B9-9B72-7BC2-19B493E00926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AFFD5178-F736-ADAF-BCA8-D75E5C084F97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91F12A39-60D5-663B-3A0C-29AD804B945F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33B0CC82-4DFA-8574-E191-EE402E14B79C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01143C75-69CE-5B15-A4D8-B47D2837225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A1F3EA80-4583-1AC8-3AD8-22A4278B79D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9194DD78-FCAE-6B99-15F9-5012E248618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320D6DC2-9650-208F-E676-08064948C7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8640BF38-565D-DDE8-E7A3-85B73F95FE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2C1966F6-0CEA-D2F1-803A-728E854376C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0B34517E-99BE-909C-67A9-FAFF1BBD16B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C8E8FF37-8804-1BA1-FD4C-21FCB3359B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C42647A4-4DB2-3DC5-8F13-63B546FC81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27E3E6EB-E2DB-C864-F7C1-6A7A1AFA23C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88C80D1A-7BAF-8472-170B-A9EE329B5D0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1B9F938A-00BF-9D4A-B0E6-362B0D67D0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EBEA78FD-7261-C912-1468-2F7EEE612A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9F8F91E2-6524-9536-BE3C-FAB79B67FF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43B201D0-3FD8-B1ED-B210-34F5F96733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74972A72-848F-3B57-38EF-81DEBBB5FD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76409BC5-2EC4-2C47-5324-A1E5688DCF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6CB875BA-4339-14AB-3FB3-794AFA813E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6469A49F-31ED-8475-E938-73E2D9DAB6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72E2ECD5-79D4-EE4F-6E71-99A29C6C29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BDF244C0-B549-655D-3B46-13F504497E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AC0456C6-E911-19EA-673C-CF5E6752A0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FEDE9D6E-44F9-FF16-E436-C5A5CA85BD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40B33683-1EF7-3E75-B4BB-A0438503AF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FF0387E7-30C0-A00D-0619-B6CFEF463B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extLst>
                            <a:ext uri="{FF2B5EF4-FFF2-40B4-BE49-F238E27FC236}">
                              <a16:creationId xmlns:a16="http://schemas.microsoft.com/office/drawing/2014/main" id="{91F9BE95-F2D1-54E1-9A2F-EA376F240E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2901353"/>
                          <a:ext cx="1028763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HANCHE: 0.1 %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4 cas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743A8D9C-8853-6C56-9890-E2D6301377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469273E4-12C7-EF08-171B-038D2C2CB6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CCCB4C46-40EA-8B5D-7B58-1AB6D9ECB2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A6F17B7F-8091-B088-8B46-78DCD64877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67E4F5D5-A6AF-6E71-1C71-F03A8FC2E3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B43C301D-5C53-E9ED-EC6A-E52E28DA59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4808A30F-C3E9-976A-51A3-D03046F446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94741BC7-5C76-6B11-E611-A2704B9AAE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895257EE-28EA-616E-ED21-DBAFCEDFAA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BFB86B1B-BFD1-ECCD-5857-C13FD43AD6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E3485422-844D-8213-A936-92BCF45584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AC2116AF-D160-4905-0980-587EC5919F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88B29997-F14A-C2F3-DDE1-04ED78E83B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1C2B506C-11D8-7A6B-867B-CB40D4E965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1EB26344-44F8-05AF-790C-8742A0805EC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B96BE49E-5342-94CD-07F9-C5E4AA9705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B1F0EB9C-2854-876C-8CFA-183ABD6EE6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047324D3-1FF7-EF92-E2EF-43B964D1C3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C295F2E7-CEA2-0149-D405-B2705E58B4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C2C0459F-0A7A-6323-EF67-8ED5C59051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2894AAF5-A582-1AD8-F703-DEEE41D800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9B441FC5-5EE5-58D6-2762-2BAF8E9135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62213CC5-FA6F-EEEB-1621-8223376185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48EF845F-C385-C55F-20DE-2D6E441A396A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ABA17A9B-DA88-3B41-8CE8-338CA5CBD9BF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31C99FFA-E35F-62EA-C8D8-1E83245D212D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844CD29E-33E2-4FF3-D024-8291EDCBE1C6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D60D21AA-8F75-08D3-4312-87CB1226F837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2A431BB7-BEC9-8775-5690-C21389A4B20D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BD48B7CE-5ADD-D8FE-A92C-6210729F18EF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5E25A361-3BE7-4808-1705-A1EB928C89BE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CE8AAFB8-F845-744D-3AE8-11CFFD91FD13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7C691EA5-B8FE-6FA9-187C-15E0BFD2496F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5D651CA2-5C24-1795-E85B-063BE74F49D2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244380F6-FD96-2599-9A0F-5E8462EAD6EE}"/>
                          </a:ext>
                        </a:extLst>
                      </p:cNvPr>
                      <p:cNvCxnSpPr>
                        <a:cxnSpLocks/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8CF1E7E6-2AD4-5782-17BB-807F75B1BB40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EAF93361-0D4E-BEC4-590C-E25858E248D5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8AD21B11-E3E3-729C-80E0-BE0E1FEA80BD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BA974C38-6BBC-E3BB-1021-FD8C70ABB759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DEFA72B6-2E28-1787-0A52-6D2D276160EB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3334A236-6653-6292-44BB-519D85B55083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A1BA21DA-4C7F-01DB-36C7-329C65EE493B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95232F5C-28B0-0356-6421-3E388274BBB5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535FBAEF-CEB7-6ED4-FC03-E8BE89837874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F2353BD6-E8A4-1F26-AC0D-B7A41DE3A33C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8896C56B-B882-2749-E576-45720B577B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67785C59-0A4B-EF02-3803-7AD810CF7809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5AFC541C-4562-ACF9-2136-BBF644274037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6826C7FE-0E8B-0D43-7043-9AD631EECD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89901" y="2944012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B7DE0A92-0919-BA92-FA98-ACCB897D6A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C0624F07-A49B-0D35-D1F5-E1970C6CB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3200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49F02C6-F3E4-C5FE-3BE4-7F663265C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527D2A-C85A-B691-F7B3-4E55C2CB1914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85800" y="-1427816"/>
            <a:ext cx="10515600" cy="1325563"/>
          </a:xfrm>
        </p:spPr>
        <p:txBody>
          <a:bodyPr/>
          <a:lstStyle/>
          <a:p>
            <a:r>
              <a:rPr lang="fr-CH" dirty="0"/>
              <a:t>41 AB aine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FC89D4-0D94-C8EF-45A8-2412DC7B739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F00A079-BE3F-CC48-0437-CCE863A411F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752087-65C4-0DF2-1F06-08A15C2F716F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33BADF-9EF6-D114-7DED-4DCCD47E1C62}"/>
              </a:ext>
            </a:extLst>
          </p:cNvPr>
          <p:cNvGrpSpPr/>
          <p:nvPr/>
        </p:nvGrpSpPr>
        <p:grpSpPr>
          <a:xfrm>
            <a:off x="358102" y="209550"/>
            <a:ext cx="10399609" cy="6473958"/>
            <a:chOff x="358102" y="209550"/>
            <a:chExt cx="10399609" cy="6473958"/>
          </a:xfrm>
        </p:grpSpPr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6A3AE26D-F014-F7A8-30B4-EAAFFB6FB461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2413155" y="209550"/>
              <a:ext cx="8344556" cy="6438900"/>
              <a:chOff x="2413155" y="209550"/>
              <a:chExt cx="8344556" cy="6438900"/>
            </a:xfrm>
          </p:grpSpPr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96250CCA-9DA7-72F1-60C8-1DCEE028B99A}"/>
                  </a:ext>
                </a:extLst>
              </p:cNvPr>
              <p:cNvGrpSpPr/>
              <p:nvPr/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5" name="Groupe 74">
                  <a:extLst>
                    <a:ext uri="{FF2B5EF4-FFF2-40B4-BE49-F238E27FC236}">
                      <a16:creationId xmlns:a16="http://schemas.microsoft.com/office/drawing/2014/main" id="{0A96DB81-8308-3E5B-F5E0-0A847D659AF1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8" name="Groupe 77">
                    <a:extLst>
                      <a:ext uri="{FF2B5EF4-FFF2-40B4-BE49-F238E27FC236}">
                        <a16:creationId xmlns:a16="http://schemas.microsoft.com/office/drawing/2014/main" id="{5AAE938D-B206-C58F-91E5-BE3E1A0BB505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33174" y="295641"/>
                    <a:chExt cx="8344556" cy="6438900"/>
                  </a:xfrm>
                </p:grpSpPr>
                <p:grpSp>
                  <p:nvGrpSpPr>
                    <p:cNvPr id="80" name="Groupe 79">
                      <a:extLst>
                        <a:ext uri="{FF2B5EF4-FFF2-40B4-BE49-F238E27FC236}">
                          <a16:creationId xmlns:a16="http://schemas.microsoft.com/office/drawing/2014/main" id="{885FC016-DA65-45EF-35A4-74F73D817B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33174" y="295641"/>
                      <a:ext cx="8344556" cy="6438900"/>
                      <a:chOff x="2165041" y="268140"/>
                      <a:chExt cx="8344556" cy="6438900"/>
                    </a:xfrm>
                  </p:grpSpPr>
                  <p:pic>
                    <p:nvPicPr>
                      <p:cNvPr id="103" name="Image 102">
                        <a:extLst>
                          <a:ext uri="{FF2B5EF4-FFF2-40B4-BE49-F238E27FC236}">
                            <a16:creationId xmlns:a16="http://schemas.microsoft.com/office/drawing/2014/main" id="{97103207-977B-61AD-5991-36924D6D289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3438" y="268140"/>
                        <a:ext cx="2838038" cy="64389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04" name="Rectangle : coins arrondis 103" descr="CRANE 124&#10;">
                        <a:hlinkClick r:id="rId8" action="ppaction://hlinksldjump"/>
                        <a:extLst>
                          <a:ext uri="{FF2B5EF4-FFF2-40B4-BE49-F238E27FC236}">
                            <a16:creationId xmlns:a16="http://schemas.microsoft.com/office/drawing/2014/main" id="{F9552FFE-3FB9-32B4-E362-9D2E7F4A9F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31681" y="40641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BDE9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ŒIL </a:t>
                        </a:r>
                      </a:p>
                    </p:txBody>
                  </p:sp>
                  <p:sp>
                    <p:nvSpPr>
                      <p:cNvPr id="105" name="Rectangle : coins arrondis 104" descr="CRANE 124&#10;">
                        <a:hlinkClick r:id="rId9" action="ppaction://hlinksldjump"/>
                        <a:extLst>
                          <a:ext uri="{FF2B5EF4-FFF2-40B4-BE49-F238E27FC236}">
                            <a16:creationId xmlns:a16="http://schemas.microsoft.com/office/drawing/2014/main" id="{2C312FD3-6876-4C73-AD94-537625A87F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40183" y="918017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9900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VISAGE </a:t>
                        </a:r>
                      </a:p>
                    </p:txBody>
                  </p:sp>
                  <p:sp>
                    <p:nvSpPr>
                      <p:cNvPr id="106" name="Rectangle : coins arrondis 105" descr="CRANE 124&#10;">
                        <a:hlinkClick r:id="rId10" action="ppaction://hlinksldjump"/>
                        <a:extLst>
                          <a:ext uri="{FF2B5EF4-FFF2-40B4-BE49-F238E27FC236}">
                            <a16:creationId xmlns:a16="http://schemas.microsoft.com/office/drawing/2014/main" id="{27613901-7153-3748-0028-EB6DCE628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80958" y="92227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A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TOUT LE CORPS </a:t>
                        </a:r>
                      </a:p>
                    </p:txBody>
                  </p:sp>
                  <p:sp>
                    <p:nvSpPr>
                      <p:cNvPr id="107" name="Rectangle : coins arrondis 106" descr="CRANE 124&#10;">
                        <a:hlinkClick r:id="rId11" action="ppaction://hlinksldjump"/>
                        <a:extLst>
                          <a:ext uri="{FF2B5EF4-FFF2-40B4-BE49-F238E27FC236}">
                            <a16:creationId xmlns:a16="http://schemas.microsoft.com/office/drawing/2014/main" id="{B3FC1CE1-81B4-41E5-3BAC-A559A2CB26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7257" y="477470"/>
                        <a:ext cx="616802" cy="290893"/>
                      </a:xfrm>
                      <a:prstGeom prst="roundRect">
                        <a:avLst/>
                      </a:prstGeom>
                      <a:solidFill>
                        <a:srgbClr val="E2C4A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NEZ </a:t>
                        </a:r>
                      </a:p>
                    </p:txBody>
                  </p:sp>
                  <p:sp>
                    <p:nvSpPr>
                      <p:cNvPr id="108" name="Rectangle : coins arrondis 107" descr="CRANE 124&#10;">
                        <a:hlinkClick r:id="rId12" action="ppaction://hlinksldjump"/>
                        <a:extLst>
                          <a:ext uri="{FF2B5EF4-FFF2-40B4-BE49-F238E27FC236}">
                            <a16:creationId xmlns:a16="http://schemas.microsoft.com/office/drawing/2014/main" id="{D83516E8-2B1B-802B-6BEA-3D1F194333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19631" y="328468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POIGNET</a:t>
                        </a:r>
                      </a:p>
                    </p:txBody>
                  </p:sp>
                  <p:sp>
                    <p:nvSpPr>
                      <p:cNvPr id="109" name="Rectangle : coins arrondis 108" descr="CRANE 124&#10;">
                        <a:hlinkClick r:id="rId13" action="ppaction://hlinksldjump"/>
                        <a:extLst>
                          <a:ext uri="{FF2B5EF4-FFF2-40B4-BE49-F238E27FC236}">
                            <a16:creationId xmlns:a16="http://schemas.microsoft.com/office/drawing/2014/main" id="{E82DD349-2759-976B-5D4D-9AD1B1D7D7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159" y="279983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9CCD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AVANT-BRAS </a:t>
                        </a:r>
                      </a:p>
                    </p:txBody>
                  </p:sp>
                  <p:sp>
                    <p:nvSpPr>
                      <p:cNvPr id="110" name="Rectangle : coins arrondis 109" descr="CRANE 124&#10;">
                        <a:hlinkClick r:id="rId14" action="ppaction://hlinksldjump"/>
                        <a:extLst>
                          <a:ext uri="{FF2B5EF4-FFF2-40B4-BE49-F238E27FC236}">
                            <a16:creationId xmlns:a16="http://schemas.microsoft.com/office/drawing/2014/main" id="{FB7DDE49-BBC1-C718-106C-A4D3A321CD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395732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D96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BRAS </a:t>
                        </a:r>
                      </a:p>
                    </p:txBody>
                  </p:sp>
                  <p:sp>
                    <p:nvSpPr>
                      <p:cNvPr id="111" name="Rectangle : coins arrondis 110" descr="CRANE 124&#10;">
                        <a:hlinkClick r:id="rId15" action="ppaction://hlinksldjump"/>
                        <a:extLst>
                          <a:ext uri="{FF2B5EF4-FFF2-40B4-BE49-F238E27FC236}">
                            <a16:creationId xmlns:a16="http://schemas.microsoft.com/office/drawing/2014/main" id="{1D350848-D923-18E4-3BC1-FB970EDA00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81792" y="88106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E7C8B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OREILLE </a:t>
                        </a:r>
                      </a:p>
                    </p:txBody>
                  </p:sp>
                  <p:sp>
                    <p:nvSpPr>
                      <p:cNvPr id="112" name="Rectangle : coins arrondis 111" descr="CRANE 124&#10;">
                        <a:hlinkClick r:id="rId16" action="ppaction://hlinksldjump"/>
                        <a:extLst>
                          <a:ext uri="{FF2B5EF4-FFF2-40B4-BE49-F238E27FC236}">
                            <a16:creationId xmlns:a16="http://schemas.microsoft.com/office/drawing/2014/main" id="{642BC981-3067-7058-0866-5442F541A0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93169" y="1427342"/>
                        <a:ext cx="720266" cy="314325"/>
                      </a:xfrm>
                      <a:prstGeom prst="roundRect">
                        <a:avLst/>
                      </a:prstGeom>
                      <a:solidFill>
                        <a:srgbClr val="B6B474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DENTS </a:t>
                        </a:r>
                      </a:p>
                    </p:txBody>
                  </p:sp>
                  <p:sp>
                    <p:nvSpPr>
                      <p:cNvPr id="113" name="Rectangle : coins arrondis 112" descr="CRANE 124&#10;">
                        <a:hlinkClick r:id="rId17" action="ppaction://hlinksldjump"/>
                        <a:extLst>
                          <a:ext uri="{FF2B5EF4-FFF2-40B4-BE49-F238E27FC236}">
                            <a16:creationId xmlns:a16="http://schemas.microsoft.com/office/drawing/2014/main" id="{A009E356-42D6-BADA-E129-DFE409BDD3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95683" y="378142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E9D6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MAIN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4" name="Rectangle : coins arrondis 113" descr="CRANE 124&#10;">
                        <a:hlinkClick r:id="rId18" action="ppaction://hlinksldjump"/>
                        <a:extLst>
                          <a:ext uri="{FF2B5EF4-FFF2-40B4-BE49-F238E27FC236}">
                            <a16:creationId xmlns:a16="http://schemas.microsoft.com/office/drawing/2014/main" id="{DF85D875-3E47-8511-1DC6-5B96DB1537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26133" y="922276"/>
                        <a:ext cx="1083464" cy="457200"/>
                      </a:xfrm>
                      <a:prstGeom prst="roundRect">
                        <a:avLst/>
                      </a:prstGeom>
                      <a:solidFill>
                        <a:srgbClr val="6699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SUPERIEURES </a:t>
                        </a:r>
                      </a:p>
                    </p:txBody>
                  </p:sp>
                  <p:sp>
                    <p:nvSpPr>
                      <p:cNvPr id="115" name="Rectangle : coins arrondis 114" descr="CRANE 124&#10;">
                        <a:hlinkClick r:id="rId19" action="ppaction://hlinksldjump"/>
                        <a:extLst>
                          <a:ext uri="{FF2B5EF4-FFF2-40B4-BE49-F238E27FC236}">
                            <a16:creationId xmlns:a16="http://schemas.microsoft.com/office/drawing/2014/main" id="{8BFBB62F-9E13-55ED-83A6-98DFEBCD3D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19532" y="1890111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AB0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CÔTES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6" name="Rectangle : coins arrondis 115" descr="CRANE 124&#10;">
                        <a:hlinkClick r:id="rId20" action="ppaction://hlinksldjump"/>
                        <a:extLst>
                          <a:ext uri="{FF2B5EF4-FFF2-40B4-BE49-F238E27FC236}">
                            <a16:creationId xmlns:a16="http://schemas.microsoft.com/office/drawing/2014/main" id="{F909CA7B-AB6E-A4AC-E61F-9D8F8DE7BD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65041" y="4914900"/>
                        <a:ext cx="1260511" cy="361950"/>
                      </a:xfrm>
                      <a:prstGeom prst="roundRect">
                        <a:avLst/>
                      </a:prstGeom>
                      <a:solidFill>
                        <a:srgbClr val="B2F5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POLYTRAUMATISE </a:t>
                        </a:r>
                      </a:p>
                    </p:txBody>
                  </p:sp>
                  <p:sp>
                    <p:nvSpPr>
                      <p:cNvPr id="117" name="Rectangle : coins arrondis 116" descr="CRANE 124&#10;">
                        <a:hlinkClick r:id="rId21" action="ppaction://hlinksldjump"/>
                        <a:extLst>
                          <a:ext uri="{FF2B5EF4-FFF2-40B4-BE49-F238E27FC236}">
                            <a16:creationId xmlns:a16="http://schemas.microsoft.com/office/drawing/2014/main" id="{75456494-AE0C-8A69-5E87-AD71DB0A4B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71372" y="4789606"/>
                        <a:ext cx="1038225" cy="428625"/>
                      </a:xfrm>
                      <a:prstGeom prst="roundRect">
                        <a:avLst/>
                      </a:prstGeom>
                      <a:solidFill>
                        <a:srgbClr val="F4BAF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INFERIEURS </a:t>
                        </a:r>
                      </a:p>
                    </p:txBody>
                  </p:sp>
                  <p:sp>
                    <p:nvSpPr>
                      <p:cNvPr id="118" name="Rectangle : coins arrondis 117" descr="CRANE 124&#10;">
                        <a:hlinkClick r:id="rId22" action="ppaction://hlinksldjump"/>
                        <a:extLst>
                          <a:ext uri="{FF2B5EF4-FFF2-40B4-BE49-F238E27FC236}">
                            <a16:creationId xmlns:a16="http://schemas.microsoft.com/office/drawing/2014/main" id="{E75CC5A5-1013-D2B3-2AC3-E1E2CF715C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1817" y="2315549"/>
                        <a:ext cx="955413" cy="361950"/>
                      </a:xfrm>
                      <a:prstGeom prst="roundRect">
                        <a:avLst/>
                      </a:prstGeom>
                      <a:solidFill>
                        <a:srgbClr val="DEF1FA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POUMONS </a:t>
                        </a:r>
                      </a:p>
                    </p:txBody>
                  </p:sp>
                  <p:sp>
                    <p:nvSpPr>
                      <p:cNvPr id="119" name="Rectangle : coins arrondis 118" descr="CRANE 124&#10;">
                        <a:hlinkClick r:id="rId23" action="ppaction://hlinksldjump"/>
                        <a:extLst>
                          <a:ext uri="{FF2B5EF4-FFF2-40B4-BE49-F238E27FC236}">
                            <a16:creationId xmlns:a16="http://schemas.microsoft.com/office/drawing/2014/main" id="{885878CB-FB60-D758-6BED-BCE5D2A3DE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88994" y="4525258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DCF6A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CUISSE </a:t>
                        </a:r>
                      </a:p>
                    </p:txBody>
                  </p:sp>
                  <p:sp>
                    <p:nvSpPr>
                      <p:cNvPr id="120" name="Rectangle : coins arrondis 119" descr="CRANE 124&#10;">
                        <a:hlinkClick r:id="rId24" action="ppaction://hlinksldjump"/>
                        <a:extLst>
                          <a:ext uri="{FF2B5EF4-FFF2-40B4-BE49-F238E27FC236}">
                            <a16:creationId xmlns:a16="http://schemas.microsoft.com/office/drawing/2014/main" id="{CBDCA230-C753-FB03-F80D-57AE274773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55982" y="182638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EPAULE </a:t>
                        </a:r>
                      </a:p>
                    </p:txBody>
                  </p:sp>
                  <p:sp>
                    <p:nvSpPr>
                      <p:cNvPr id="121" name="Rectangle : coins arrondis 120" descr="CRANE 124&#10;">
                        <a:hlinkClick r:id="rId25" action="ppaction://hlinksldjump"/>
                        <a:extLst>
                          <a:ext uri="{FF2B5EF4-FFF2-40B4-BE49-F238E27FC236}">
                            <a16:creationId xmlns:a16="http://schemas.microsoft.com/office/drawing/2014/main" id="{DF97A4DE-3348-4E94-F552-2AEE3E3EDA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6256" y="616267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CFF33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ORTEILS </a:t>
                        </a:r>
                      </a:p>
                    </p:txBody>
                  </p:sp>
                  <p:sp>
                    <p:nvSpPr>
                      <p:cNvPr id="122" name="Rectangle : coins arrondis 121" descr="CRANE 124&#10;">
                        <a:hlinkClick r:id="rId26" action="ppaction://hlinksldjump"/>
                        <a:extLst>
                          <a:ext uri="{FF2B5EF4-FFF2-40B4-BE49-F238E27FC236}">
                            <a16:creationId xmlns:a16="http://schemas.microsoft.com/office/drawing/2014/main" id="{5AD26098-A94C-643B-B97F-D6BB5A0C75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52447" y="473392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7FBC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GENOU </a:t>
                        </a:r>
                      </a:p>
                    </p:txBody>
                  </p:sp>
                  <p:sp>
                    <p:nvSpPr>
                      <p:cNvPr id="123" name="Rectangle : coins arrondis 122" descr="CRANE 124&#10;">
                        <a:hlinkClick r:id="rId27" action="ppaction://hlinksldjump"/>
                        <a:extLst>
                          <a:ext uri="{FF2B5EF4-FFF2-40B4-BE49-F238E27FC236}">
                            <a16:creationId xmlns:a16="http://schemas.microsoft.com/office/drawing/2014/main" id="{0906D3FB-117A-0458-300E-19E6BFFF82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78175" y="611505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33CC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PIED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24" name="Rectangle : coins arrondis 123" descr="CRANE 124&#10;">
                        <a:hlinkClick r:id="rId28" action="ppaction://hlinksldjump"/>
                        <a:extLst>
                          <a:ext uri="{FF2B5EF4-FFF2-40B4-BE49-F238E27FC236}">
                            <a16:creationId xmlns:a16="http://schemas.microsoft.com/office/drawing/2014/main" id="{AB1BF063-8438-73AE-AEE3-A5936AAC70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8769" y="537210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7AB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JAMBE </a:t>
                        </a:r>
                      </a:p>
                    </p:txBody>
                  </p:sp>
                  <p:sp>
                    <p:nvSpPr>
                      <p:cNvPr id="125" name="Rectangle : coins arrondis 124" descr="CRANE 124&#10;">
                        <a:extLst>
                          <a:ext uri="{FF2B5EF4-FFF2-40B4-BE49-F238E27FC236}">
                            <a16:creationId xmlns:a16="http://schemas.microsoft.com/office/drawing/2014/main" id="{E3C22763-77B1-42C7-563E-8C7BF7775F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64870" y="390707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CAB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AINE: 0.1 %</a:t>
                        </a:r>
                      </a:p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4 cas </a:t>
                        </a:r>
                      </a:p>
                    </p:txBody>
                  </p:sp>
                  <p:sp>
                    <p:nvSpPr>
                      <p:cNvPr id="126" name="Rectangle : coins arrondis 125" descr="CRANE 124&#10;">
                        <a:hlinkClick r:id="rId29" action="ppaction://hlinksldjump"/>
                        <a:extLst>
                          <a:ext uri="{FF2B5EF4-FFF2-40B4-BE49-F238E27FC236}">
                            <a16:creationId xmlns:a16="http://schemas.microsoft.com/office/drawing/2014/main" id="{3931411F-5403-8784-5F05-0BD7EBCF38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90135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0080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HANCHE </a:t>
                        </a:r>
                      </a:p>
                    </p:txBody>
                  </p:sp>
                  <p:sp>
                    <p:nvSpPr>
                      <p:cNvPr id="127" name="Rectangle : coins arrondis 126" descr="CRANE 124&#10;">
                        <a:hlinkClick r:id="rId30" action="ppaction://hlinksldjump"/>
                        <a:extLst>
                          <a:ext uri="{FF2B5EF4-FFF2-40B4-BE49-F238E27FC236}">
                            <a16:creationId xmlns:a16="http://schemas.microsoft.com/office/drawing/2014/main" id="{56F17447-46F1-BDAF-9802-8102F35DFC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03836" y="3406974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6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BASSIN </a:t>
                        </a:r>
                      </a:p>
                    </p:txBody>
                  </p:sp>
                  <p:sp>
                    <p:nvSpPr>
                      <p:cNvPr id="128" name="Ellipse 127">
                        <a:extLst>
                          <a:ext uri="{FF2B5EF4-FFF2-40B4-BE49-F238E27FC236}">
                            <a16:creationId xmlns:a16="http://schemas.microsoft.com/office/drawing/2014/main" id="{58064FC0-97B1-5FFA-1722-E94CDF024E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1114" y="2288752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29" name="Ellipse 128">
                        <a:extLst>
                          <a:ext uri="{FF2B5EF4-FFF2-40B4-BE49-F238E27FC236}">
                            <a16:creationId xmlns:a16="http://schemas.microsoft.com/office/drawing/2014/main" id="{0800AD36-D51F-D273-B95B-3B78591D6C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53495" y="105519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0" name="Ellipse 129">
                        <a:extLst>
                          <a:ext uri="{FF2B5EF4-FFF2-40B4-BE49-F238E27FC236}">
                            <a16:creationId xmlns:a16="http://schemas.microsoft.com/office/drawing/2014/main" id="{B31A0D92-49F6-3B18-3E5D-81E57F5D80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3118" y="113794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1" name="Ellipse 130">
                        <a:extLst>
                          <a:ext uri="{FF2B5EF4-FFF2-40B4-BE49-F238E27FC236}">
                            <a16:creationId xmlns:a16="http://schemas.microsoft.com/office/drawing/2014/main" id="{E944C472-7B13-7E96-7148-6CF1532C2F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53912" y="970258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Ellipse 131">
                        <a:extLst>
                          <a:ext uri="{FF2B5EF4-FFF2-40B4-BE49-F238E27FC236}">
                            <a16:creationId xmlns:a16="http://schemas.microsoft.com/office/drawing/2014/main" id="{D9573DE2-6D9B-1DBA-29D5-B52F1D906C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7398" y="814276"/>
                        <a:ext cx="108000" cy="1080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noFill/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Ellipse 132">
                        <a:extLst>
                          <a:ext uri="{FF2B5EF4-FFF2-40B4-BE49-F238E27FC236}">
                            <a16:creationId xmlns:a16="http://schemas.microsoft.com/office/drawing/2014/main" id="{76DDAFCD-D0FF-DD84-FEE2-2E732B533D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35114" y="875223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Ellipse 133">
                        <a:extLst>
                          <a:ext uri="{FF2B5EF4-FFF2-40B4-BE49-F238E27FC236}">
                            <a16:creationId xmlns:a16="http://schemas.microsoft.com/office/drawing/2014/main" id="{EA6517FE-F408-9AED-3712-2E6D0C67D4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73792" y="161137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Ellipse 134">
                        <a:extLst>
                          <a:ext uri="{FF2B5EF4-FFF2-40B4-BE49-F238E27FC236}">
                            <a16:creationId xmlns:a16="http://schemas.microsoft.com/office/drawing/2014/main" id="{8A23208A-11A3-6A7E-2EDF-5F0DEF3DE3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51877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Ellipse 135">
                        <a:extLst>
                          <a:ext uri="{FF2B5EF4-FFF2-40B4-BE49-F238E27FC236}">
                            <a16:creationId xmlns:a16="http://schemas.microsoft.com/office/drawing/2014/main" id="{692735C6-B0DF-3123-3702-48927CC941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95784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7" name="Ellipse 136">
                        <a:extLst>
                          <a:ext uri="{FF2B5EF4-FFF2-40B4-BE49-F238E27FC236}">
                            <a16:creationId xmlns:a16="http://schemas.microsoft.com/office/drawing/2014/main" id="{7B468085-99F2-5585-9B71-E1A428915B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6624" y="2279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Ellipse 137">
                        <a:extLst>
                          <a:ext uri="{FF2B5EF4-FFF2-40B4-BE49-F238E27FC236}">
                            <a16:creationId xmlns:a16="http://schemas.microsoft.com/office/drawing/2014/main" id="{DFF39DD3-F19D-65F7-AE0B-F51489F5CC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1824" y="280553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Ellipse 138">
                        <a:extLst>
                          <a:ext uri="{FF2B5EF4-FFF2-40B4-BE49-F238E27FC236}">
                            <a16:creationId xmlns:a16="http://schemas.microsoft.com/office/drawing/2014/main" id="{EDA599F1-CAEF-8C31-DDC5-B9D337C53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7240" y="3190374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Ellipse 139">
                        <a:extLst>
                          <a:ext uri="{FF2B5EF4-FFF2-40B4-BE49-F238E27FC236}">
                            <a16:creationId xmlns:a16="http://schemas.microsoft.com/office/drawing/2014/main" id="{0279CF67-93E8-8AE5-AA15-83291B638D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7428" y="325278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Ellipse 140">
                        <a:extLst>
                          <a:ext uri="{FF2B5EF4-FFF2-40B4-BE49-F238E27FC236}">
                            <a16:creationId xmlns:a16="http://schemas.microsoft.com/office/drawing/2014/main" id="{E431E9A8-FE31-2FEB-6C45-21AE684B51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4007" y="385196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Ellipse 141">
                        <a:extLst>
                          <a:ext uri="{FF2B5EF4-FFF2-40B4-BE49-F238E27FC236}">
                            <a16:creationId xmlns:a16="http://schemas.microsoft.com/office/drawing/2014/main" id="{41980706-BF79-710A-B7CB-4F4E6F07A9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85246" y="30758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3" name="Ellipse 142">
                        <a:extLst>
                          <a:ext uri="{FF2B5EF4-FFF2-40B4-BE49-F238E27FC236}">
                            <a16:creationId xmlns:a16="http://schemas.microsoft.com/office/drawing/2014/main" id="{71C71EA4-1A83-ADB8-A8C5-79A9E73251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1481" y="3368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4" name="Ellipse 143">
                        <a:extLst>
                          <a:ext uri="{FF2B5EF4-FFF2-40B4-BE49-F238E27FC236}">
                            <a16:creationId xmlns:a16="http://schemas.microsoft.com/office/drawing/2014/main" id="{1BA97669-CC1B-1D09-2693-75C564AA38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8742" y="372742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5" name="Ellipse 144">
                        <a:extLst>
                          <a:ext uri="{FF2B5EF4-FFF2-40B4-BE49-F238E27FC236}">
                            <a16:creationId xmlns:a16="http://schemas.microsoft.com/office/drawing/2014/main" id="{7B4D458A-75C5-7A72-E464-CC2ED2640D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8624" y="53435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6" name="Ellipse 145">
                        <a:extLst>
                          <a:ext uri="{FF2B5EF4-FFF2-40B4-BE49-F238E27FC236}">
                            <a16:creationId xmlns:a16="http://schemas.microsoft.com/office/drawing/2014/main" id="{91A8BE4B-7284-06DB-A2F9-8CF458E4CA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4947" y="4856281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Ellipse 146">
                        <a:extLst>
                          <a:ext uri="{FF2B5EF4-FFF2-40B4-BE49-F238E27FC236}">
                            <a16:creationId xmlns:a16="http://schemas.microsoft.com/office/drawing/2014/main" id="{9EFC5979-E6BF-D1A0-6DA8-47FC0F5A04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958" y="436875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Ellipse 147">
                        <a:extLst>
                          <a:ext uri="{FF2B5EF4-FFF2-40B4-BE49-F238E27FC236}">
                            <a16:creationId xmlns:a16="http://schemas.microsoft.com/office/drawing/2014/main" id="{690F3DA6-C484-2601-754C-8ECAFF3B2E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4058" y="6438757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Ellipse 148">
                        <a:extLst>
                          <a:ext uri="{FF2B5EF4-FFF2-40B4-BE49-F238E27FC236}">
                            <a16:creationId xmlns:a16="http://schemas.microsoft.com/office/drawing/2014/main" id="{A107C183-8034-2AAB-D8E5-970FCA6642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95074" y="62420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83BB2017-DA4D-5EB0-77B3-F0E73DAB0AFE}"/>
                        </a:ext>
                      </a:extLst>
                    </p:cNvPr>
                    <p:cNvCxnSpPr>
                      <a:stCxn id="104" idx="1"/>
                      <a:endCxn id="132" idx="6"/>
                    </p:cNvCxnSpPr>
                    <p:nvPr/>
                  </p:nvCxnSpPr>
                  <p:spPr>
                    <a:xfrm flipH="1">
                      <a:off x="6483531" y="614889"/>
                      <a:ext cx="616283" cy="280888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F7F4507D-4238-B9BB-444A-0BC9D3594125}"/>
                        </a:ext>
                      </a:extLst>
                    </p:cNvPr>
                    <p:cNvCxnSpPr>
                      <a:stCxn id="111" idx="1"/>
                      <a:endCxn id="133" idx="5"/>
                    </p:cNvCxnSpPr>
                    <p:nvPr/>
                  </p:nvCxnSpPr>
                  <p:spPr>
                    <a:xfrm flipH="1" flipV="1">
                      <a:off x="6695431" y="994908"/>
                      <a:ext cx="254494" cy="9463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A2EF6995-1F88-466B-983C-E2AA39B8316A}"/>
                        </a:ext>
                      </a:extLst>
                    </p:cNvPr>
                    <p:cNvCxnSpPr>
                      <a:cxnSpLocks/>
                      <a:stCxn id="120" idx="1"/>
                      <a:endCxn id="134" idx="5"/>
                    </p:cNvCxnSpPr>
                    <p:nvPr/>
                  </p:nvCxnSpPr>
                  <p:spPr>
                    <a:xfrm flipH="1" flipV="1">
                      <a:off x="6934109" y="1731055"/>
                      <a:ext cx="690006" cy="30381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0635B1C7-6EA9-8532-D4C5-C62D9B207835}"/>
                        </a:ext>
                      </a:extLst>
                    </p:cNvPr>
                    <p:cNvCxnSpPr>
                      <a:stCxn id="107" idx="3"/>
                      <a:endCxn id="131" idx="2"/>
                    </p:cNvCxnSpPr>
                    <p:nvPr/>
                  </p:nvCxnSpPr>
                  <p:spPr>
                    <a:xfrm>
                      <a:off x="5412192" y="650418"/>
                      <a:ext cx="809853" cy="40134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1E66E40A-65E2-3C70-C508-73F049FC1DA0}"/>
                        </a:ext>
                      </a:extLst>
                    </p:cNvPr>
                    <p:cNvCxnSpPr>
                      <a:stCxn id="105" idx="3"/>
                      <a:endCxn id="129" idx="2"/>
                    </p:cNvCxnSpPr>
                    <p:nvPr/>
                  </p:nvCxnSpPr>
                  <p:spPr>
                    <a:xfrm>
                      <a:off x="5336991" y="1126493"/>
                      <a:ext cx="584637" cy="1020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C06A755C-146E-C48B-664E-115D6B0D329E}"/>
                        </a:ext>
                      </a:extLst>
                    </p:cNvPr>
                    <p:cNvCxnSpPr>
                      <a:stCxn id="112" idx="3"/>
                      <a:endCxn id="130" idx="3"/>
                    </p:cNvCxnSpPr>
                    <p:nvPr/>
                  </p:nvCxnSpPr>
                  <p:spPr>
                    <a:xfrm flipV="1">
                      <a:off x="5281568" y="1257634"/>
                      <a:ext cx="895499" cy="35437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D7374D94-DD42-0075-03F7-9CDA75947F11}"/>
                        </a:ext>
                      </a:extLst>
                    </p:cNvPr>
                    <p:cNvCxnSpPr>
                      <a:stCxn id="115" idx="3"/>
                      <a:endCxn id="137" idx="2"/>
                    </p:cNvCxnSpPr>
                    <p:nvPr/>
                  </p:nvCxnSpPr>
                  <p:spPr>
                    <a:xfrm>
                      <a:off x="4816340" y="2098587"/>
                      <a:ext cx="1058417" cy="26253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127AD4D7-C1A9-A431-4790-1197FA544516}"/>
                        </a:ext>
                      </a:extLst>
                    </p:cNvPr>
                    <p:cNvCxnSpPr>
                      <a:stCxn id="136" idx="6"/>
                      <a:endCxn id="118" idx="1"/>
                    </p:cNvCxnSpPr>
                    <p:nvPr/>
                  </p:nvCxnSpPr>
                  <p:spPr>
                    <a:xfrm>
                      <a:off x="6471917" y="2145201"/>
                      <a:ext cx="1098033" cy="37882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885573BA-6BAD-A730-D0AE-E8174596A1B4}"/>
                        </a:ext>
                      </a:extLst>
                    </p:cNvPr>
                    <p:cNvCxnSpPr>
                      <a:stCxn id="135" idx="6"/>
                      <a:endCxn id="136" idx="2"/>
                    </p:cNvCxnSpPr>
                    <p:nvPr/>
                  </p:nvCxnSpPr>
                  <p:spPr>
                    <a:xfrm>
                      <a:off x="6228010" y="2145201"/>
                      <a:ext cx="135907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E5810985-83C5-F761-7CAC-9D7C52411D70}"/>
                        </a:ext>
                      </a:extLst>
                    </p:cNvPr>
                    <p:cNvCxnSpPr>
                      <a:cxnSpLocks/>
                      <a:endCxn id="128" idx="2"/>
                    </p:cNvCxnSpPr>
                    <p:nvPr/>
                  </p:nvCxnSpPr>
                  <p:spPr>
                    <a:xfrm>
                      <a:off x="5968800" y="2365737"/>
                      <a:ext cx="580447" cy="451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EB66ACAA-E894-82B5-6D84-A79BDDB5FEC9}"/>
                        </a:ext>
                      </a:extLst>
                    </p:cNvPr>
                    <p:cNvCxnSpPr>
                      <a:stCxn id="110" idx="3"/>
                      <a:endCxn id="138" idx="2"/>
                    </p:cNvCxnSpPr>
                    <p:nvPr/>
                  </p:nvCxnSpPr>
                  <p:spPr>
                    <a:xfrm>
                      <a:off x="4761766" y="2604208"/>
                      <a:ext cx="538191" cy="28283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9616691E-43A5-3482-54A1-B906BC6AD4D9}"/>
                        </a:ext>
                      </a:extLst>
                    </p:cNvPr>
                    <p:cNvCxnSpPr>
                      <a:stCxn id="126" idx="3"/>
                      <a:endCxn id="139" idx="2"/>
                    </p:cNvCxnSpPr>
                    <p:nvPr/>
                  </p:nvCxnSpPr>
                  <p:spPr>
                    <a:xfrm>
                      <a:off x="4761766" y="3109829"/>
                      <a:ext cx="953607" cy="16204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Connecteur droit 92">
                      <a:extLst>
                        <a:ext uri="{FF2B5EF4-FFF2-40B4-BE49-F238E27FC236}">
                          <a16:creationId xmlns:a16="http://schemas.microsoft.com/office/drawing/2014/main" id="{74F3F3B3-D703-ED8B-0BB7-3C1B50E9B010}"/>
                        </a:ext>
                      </a:extLst>
                    </p:cNvPr>
                    <p:cNvCxnSpPr>
                      <a:stCxn id="127" idx="3"/>
                      <a:endCxn id="140" idx="2"/>
                    </p:cNvCxnSpPr>
                    <p:nvPr/>
                  </p:nvCxnSpPr>
                  <p:spPr>
                    <a:xfrm flipV="1">
                      <a:off x="4700644" y="3334290"/>
                      <a:ext cx="1484917" cy="28116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D5D44D13-8E2F-5C9A-60E4-8AE3E3EB2693}"/>
                        </a:ext>
                      </a:extLst>
                    </p:cNvPr>
                    <p:cNvCxnSpPr>
                      <a:cxnSpLocks/>
                      <a:stCxn id="125" idx="3"/>
                      <a:endCxn id="141" idx="2"/>
                    </p:cNvCxnSpPr>
                    <p:nvPr/>
                  </p:nvCxnSpPr>
                  <p:spPr>
                    <a:xfrm flipV="1">
                      <a:off x="4561678" y="3933466"/>
                      <a:ext cx="1580462" cy="18208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Connecteur droit 94">
                      <a:extLst>
                        <a:ext uri="{FF2B5EF4-FFF2-40B4-BE49-F238E27FC236}">
                          <a16:creationId xmlns:a16="http://schemas.microsoft.com/office/drawing/2014/main" id="{28E56261-C738-F930-0C3F-E1A3CA8D1489}"/>
                        </a:ext>
                      </a:extLst>
                    </p:cNvPr>
                    <p:cNvCxnSpPr>
                      <a:cxnSpLocks/>
                      <a:stCxn id="119" idx="3"/>
                      <a:endCxn id="147" idx="2"/>
                    </p:cNvCxnSpPr>
                    <p:nvPr/>
                  </p:nvCxnSpPr>
                  <p:spPr>
                    <a:xfrm flipV="1">
                      <a:off x="5485802" y="4450251"/>
                      <a:ext cx="390289" cy="28348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0635F161-41E2-CDAE-64C9-A123DAE205E0}"/>
                        </a:ext>
                      </a:extLst>
                    </p:cNvPr>
                    <p:cNvCxnSpPr>
                      <a:endCxn id="145" idx="2"/>
                    </p:cNvCxnSpPr>
                    <p:nvPr/>
                  </p:nvCxnSpPr>
                  <p:spPr>
                    <a:xfrm flipV="1">
                      <a:off x="5475577" y="5425026"/>
                      <a:ext cx="291180" cy="15555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Connecteur droit 96">
                      <a:extLst>
                        <a:ext uri="{FF2B5EF4-FFF2-40B4-BE49-F238E27FC236}">
                          <a16:creationId xmlns:a16="http://schemas.microsoft.com/office/drawing/2014/main" id="{AF2DF445-D755-D251-9196-0B37BF624E80}"/>
                        </a:ext>
                      </a:extLst>
                    </p:cNvPr>
                    <p:cNvCxnSpPr>
                      <a:stCxn id="123" idx="3"/>
                      <a:endCxn id="149" idx="2"/>
                    </p:cNvCxnSpPr>
                    <p:nvPr/>
                  </p:nvCxnSpPr>
                  <p:spPr>
                    <a:xfrm>
                      <a:off x="5574983" y="6323526"/>
                      <a:ext cx="388224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Connecteur droit 97">
                      <a:extLst>
                        <a:ext uri="{FF2B5EF4-FFF2-40B4-BE49-F238E27FC236}">
                          <a16:creationId xmlns:a16="http://schemas.microsoft.com/office/drawing/2014/main" id="{9CB12B03-5DC7-EDF5-187B-BD1DFF20E39A}"/>
                        </a:ext>
                      </a:extLst>
                    </p:cNvPr>
                    <p:cNvCxnSpPr>
                      <a:stCxn id="121" idx="1"/>
                      <a:endCxn id="148" idx="6"/>
                    </p:cNvCxnSpPr>
                    <p:nvPr/>
                  </p:nvCxnSpPr>
                  <p:spPr>
                    <a:xfrm flipH="1">
                      <a:off x="6610191" y="6371151"/>
                      <a:ext cx="854198" cy="149107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68A67335-BED6-C826-1AC4-B18B734756D9}"/>
                        </a:ext>
                      </a:extLst>
                    </p:cNvPr>
                    <p:cNvCxnSpPr>
                      <a:stCxn id="122" idx="1"/>
                      <a:endCxn id="146" idx="7"/>
                    </p:cNvCxnSpPr>
                    <p:nvPr/>
                  </p:nvCxnSpPr>
                  <p:spPr>
                    <a:xfrm flipH="1" flipV="1">
                      <a:off x="6645264" y="4899598"/>
                      <a:ext cx="775316" cy="4280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Connecteur droit 99">
                      <a:extLst>
                        <a:ext uri="{FF2B5EF4-FFF2-40B4-BE49-F238E27FC236}">
                          <a16:creationId xmlns:a16="http://schemas.microsoft.com/office/drawing/2014/main" id="{2356D082-1C41-ED85-2C22-DA2A9C435C26}"/>
                        </a:ext>
                      </a:extLst>
                    </p:cNvPr>
                    <p:cNvCxnSpPr>
                      <a:stCxn id="113" idx="1"/>
                      <a:endCxn id="144" idx="6"/>
                    </p:cNvCxnSpPr>
                    <p:nvPr/>
                  </p:nvCxnSpPr>
                  <p:spPr>
                    <a:xfrm flipH="1" flipV="1">
                      <a:off x="7334875" y="3808927"/>
                      <a:ext cx="628941" cy="180975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100">
                      <a:extLst>
                        <a:ext uri="{FF2B5EF4-FFF2-40B4-BE49-F238E27FC236}">
                          <a16:creationId xmlns:a16="http://schemas.microsoft.com/office/drawing/2014/main" id="{1F50DA47-3101-323B-EEB1-C454AFA1D5EE}"/>
                        </a:ext>
                      </a:extLst>
                    </p:cNvPr>
                    <p:cNvCxnSpPr>
                      <a:stCxn id="108" idx="1"/>
                      <a:endCxn id="143" idx="6"/>
                    </p:cNvCxnSpPr>
                    <p:nvPr/>
                  </p:nvCxnSpPr>
                  <p:spPr>
                    <a:xfrm flipH="1" flipV="1">
                      <a:off x="7227614" y="3450126"/>
                      <a:ext cx="560150" cy="4303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101">
                      <a:extLst>
                        <a:ext uri="{FF2B5EF4-FFF2-40B4-BE49-F238E27FC236}">
                          <a16:creationId xmlns:a16="http://schemas.microsoft.com/office/drawing/2014/main" id="{B869B402-FC11-157B-5531-8E18D553AD51}"/>
                        </a:ext>
                      </a:extLst>
                    </p:cNvPr>
                    <p:cNvCxnSpPr>
                      <a:cxnSpLocks/>
                      <a:stCxn id="109" idx="1"/>
                      <a:endCxn id="142" idx="6"/>
                    </p:cNvCxnSpPr>
                    <p:nvPr/>
                  </p:nvCxnSpPr>
                  <p:spPr>
                    <a:xfrm flipH="1">
                      <a:off x="7161379" y="3008315"/>
                      <a:ext cx="427913" cy="14901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9" name="Rectangle : coins arrondis 78" descr="CRANE 124&#10;">
                    <a:hlinkClick r:id="rId31" action="ppaction://hlinksldjump"/>
                    <a:extLst>
                      <a:ext uri="{FF2B5EF4-FFF2-40B4-BE49-F238E27FC236}">
                        <a16:creationId xmlns:a16="http://schemas.microsoft.com/office/drawing/2014/main" id="{569251EA-7596-E9B0-E2C3-A95648FACD91}"/>
                      </a:ext>
                    </a:extLst>
                  </p:cNvPr>
                  <p:cNvSpPr/>
                  <p:nvPr/>
                </p:nvSpPr>
                <p:spPr>
                  <a:xfrm>
                    <a:off x="7516300" y="1287572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</p:grpSp>
            <p:sp>
              <p:nvSpPr>
                <p:cNvPr id="76" name="Ellipse 75">
                  <a:extLst>
                    <a:ext uri="{FF2B5EF4-FFF2-40B4-BE49-F238E27FC236}">
                      <a16:creationId xmlns:a16="http://schemas.microsoft.com/office/drawing/2014/main" id="{83A21238-1C50-52FB-5CB3-49145E9A9275}"/>
                    </a:ext>
                  </a:extLst>
                </p:cNvPr>
                <p:cNvSpPr/>
                <p:nvPr/>
              </p:nvSpPr>
              <p:spPr>
                <a:xfrm>
                  <a:off x="6246399" y="136532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7" name="Connecteur droit 76">
                  <a:extLst>
                    <a:ext uri="{FF2B5EF4-FFF2-40B4-BE49-F238E27FC236}">
                      <a16:creationId xmlns:a16="http://schemas.microsoft.com/office/drawing/2014/main" id="{5B035ACD-0171-0475-744E-5A76C2604046}"/>
                    </a:ext>
                  </a:extLst>
                </p:cNvPr>
                <p:cNvCxnSpPr>
                  <a:stCxn id="76" idx="6"/>
                  <a:endCxn id="79" idx="1"/>
                </p:cNvCxnSpPr>
                <p:nvPr/>
              </p:nvCxnSpPr>
              <p:spPr>
                <a:xfrm>
                  <a:off x="6354399" y="1419325"/>
                  <a:ext cx="1161901" cy="4922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53" name="Image 152">
                <a:hlinkClick r:id="rId32" action="ppaction://hlinksldjump"/>
                <a:extLst>
                  <a:ext uri="{FF2B5EF4-FFF2-40B4-BE49-F238E27FC236}">
                    <a16:creationId xmlns:a16="http://schemas.microsoft.com/office/drawing/2014/main" id="{BDADC0A1-EE67-BA84-C255-5E3C032DF6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4294344" y="3968459"/>
                <a:ext cx="310923" cy="323116"/>
              </a:xfrm>
              <a:prstGeom prst="rect">
                <a:avLst/>
              </a:prstGeom>
              <a:noFill/>
            </p:spPr>
          </p:pic>
        </p:grpSp>
        <p:pic>
          <p:nvPicPr>
            <p:cNvPr id="8" name="Image 7">
              <a:hlinkClick r:id="rId34" action="ppaction://hlinksldjump"/>
              <a:extLst>
                <a:ext uri="{FF2B5EF4-FFF2-40B4-BE49-F238E27FC236}">
                  <a16:creationId xmlns:a16="http://schemas.microsoft.com/office/drawing/2014/main" id="{FE116D72-7728-5E85-E676-5297A07CC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58102" y="6359613"/>
              <a:ext cx="1247949" cy="323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7521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979FAB-FC85-2D0E-51E9-D6200F24A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1A59B7-7B09-B41F-B8D5-8CB5BB32B48F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39589" y="-1325563"/>
            <a:ext cx="10515600" cy="1325563"/>
          </a:xfrm>
        </p:spPr>
        <p:txBody>
          <a:bodyPr/>
          <a:lstStyle/>
          <a:p>
            <a:r>
              <a:rPr lang="fr-CH" dirty="0"/>
              <a:t>41 AB cuisse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1099DD-2CB5-4BF6-845C-EA44BB49C52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79D80EF-4FC6-9C1D-7092-D01D318E7A97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7F550F-11E3-2789-7359-24D886C56F8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EF1BE1-B5A5-6EEC-77FD-5F691BB97A40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FBB0A71-6FEB-F116-82C3-88A43470734F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16EF08B-9B83-6F73-CD3F-32BD21656D21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ADEFE73A-CA63-5006-E88C-41325506595F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6E4E287F-8238-90D7-A58B-07534A4DEA98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D35EF480-DFA2-6371-844B-57D9C7D56C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C66F8EE4-D2E6-249F-1CA1-DCD1654E5F1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5C9CDBD0-77DF-C9DB-5525-ED02E30728C4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ABE29760-AD5B-5ADD-9755-D08AFF2612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F6E6CC0E-2E67-6F7B-CFD8-FAB5142CDA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E4A21E14-F0E1-7BF5-A2F3-ABD50EBF19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4019D260-5C99-04F6-37B0-9F28E2FDFC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1C01AE46-8C1F-62E5-3D73-70D9D01D0A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5FBB8A0D-96CC-6865-4D3B-E6B67A3C07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4F5F412D-50C4-E750-A4DE-910427235A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451EEE7B-1383-FCD3-AB8A-25EE13DF099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CDC53290-DD77-D05E-53AC-2908C4C1A2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A33511B2-9246-87BD-2AE4-8F9A2F5864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3458AFB5-A2D0-EAFB-9389-7EFCF9CFC6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EFA70947-D1C8-71D8-A3D3-77D82E5A10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B49958BF-4ECB-176E-B9E6-49EBE7AD29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CDCE6A8B-A4AD-333D-8AFB-9BCC3363FB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05A8546C-AEA2-995A-C6A5-44C43C3A33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extLst>
                            <a:ext uri="{FF2B5EF4-FFF2-40B4-BE49-F238E27FC236}">
                              <a16:creationId xmlns:a16="http://schemas.microsoft.com/office/drawing/2014/main" id="{5F832F68-A161-1057-07DB-A078F94EC3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15052" y="4525258"/>
                          <a:ext cx="1002618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CUISSE: 1.4 %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56 cas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030D426C-D02F-59FC-2824-2AF7434FD0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AADDCE7E-5B48-8DC8-FE1B-997023661E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9ECD4AB2-1EEF-15D1-2B74-3AF6D2CA82E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5FCC9076-E9B4-0CA3-540B-606265ECB3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9C046C02-A1FB-0AD1-8987-4533FF37B6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E375B99B-9625-B62D-8A13-A994297909D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392EA64D-0983-2C18-D84D-643EFA7FD1F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8B816370-5270-5511-01F7-2316D7282A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4DC691B2-198A-6AC5-D031-C49B83100F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8729385B-C08F-DAEE-A73B-652E3907BF2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81B05A5D-371D-4F7E-A88E-C92663A213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5AA37B05-DE63-3A45-CA38-BA9FE72B6A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0C3C7660-41B5-06C1-77CC-38D6354FC2F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601380D0-B092-BF58-EB78-85BB90ACCD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217A592B-2D17-8893-A155-0AFDCF9EAF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F0215BE7-AF8A-AE84-AEFD-B179201847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12A58165-C343-24F7-AFE6-3C37271DD3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2C349D2D-5B49-D8A9-4DE7-DA25E817A11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C99A1057-E3E9-8667-F481-F737A0E670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DAE32D19-7B34-5E55-7F30-FCF8C5AEF3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602DA017-046B-944B-32E6-7641BB55DF5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CB9186E7-A40C-72EE-FA04-A669BCEB1E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0D50C85C-6690-64CC-11ED-7FBDD3F01DB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A184D5CA-F95A-BCDB-E73D-03D86FDDA1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59B9A2A3-1E07-E074-2489-1B499A4839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CACFD0EF-4AEA-7B09-B587-6FA05A3E34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466DD4BC-D1AC-7CFC-7C61-C577A3F532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C75DE855-DA37-2E61-051C-A5CAB22797A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691BFB1C-DCC7-E4DF-DDF8-04BC4A78BC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90BB20CC-D09E-5703-BE17-57C8FAE194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77E21AF2-4A37-2DDF-7EEB-1B85A51FA593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FB855032-C5A7-9E81-4A7C-1719A5D5C8C4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9D5BB2A4-D7A9-2B46-9136-D1FDE9908BB0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030F65C8-5301-FCC3-2001-D4489561E6F1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86D2459F-A0CD-7793-050E-C6B1675A8D09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21C82855-F018-2BB2-A8F8-ABA6186A47D3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E1C95859-D4BE-C079-DC7C-F99B960B77B3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0BCEE693-881B-61C6-2A31-E5521EB5DFA7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E28E5A23-3735-895D-07A1-C041F2B51C9D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DD6E9F8B-49DE-92CA-60FB-4B69DF0A7CAA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A3803785-90AB-47B8-6238-8CB3CDD4D812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B4657FC6-417D-AD7F-77EF-11B065858564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74395D5C-C530-438A-EC32-835AB570AD4F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B8AADF22-F6D7-E115-4F6C-A1244E888F1B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5AB9A2A9-D4E8-4450-A7D4-FFB6FE802FEC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3" y="4450251"/>
                        <a:ext cx="390288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808E771D-4379-C005-E39D-C3B10FF2A83B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244A0EA3-B1C1-DA69-FB8E-D3C998D74949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17B20BDA-0E3F-BD9B-1FC9-0F4E654FF0D9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5072AED4-57A0-916A-635E-03BBD7362097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3B101146-0F03-07A4-FD9F-2B8557E67911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7642DA8E-AC6C-20AC-1994-11BE779B8EA4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B825CF5F-460A-F769-B83D-A2DA4FE77CCC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BEE511D9-DD5C-8259-385D-3F2CB8729C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2C68A0CA-CEA9-D821-EF09-EBDD5030E6AA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A00E2EC3-1503-3CE0-C45F-8ECF30D0BA53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110F7C93-7129-C427-0209-9A5E6BCA38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5191042" y="4590257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12" name="Image 11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956A0146-D150-FF65-AABF-737B94E464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4" name="Image 3">
              <a:hlinkClick r:id="rId36" action="ppaction://hlinksldjump"/>
              <a:extLst>
                <a:ext uri="{FF2B5EF4-FFF2-40B4-BE49-F238E27FC236}">
                  <a16:creationId xmlns:a16="http://schemas.microsoft.com/office/drawing/2014/main" id="{D8B60747-2877-917F-EB34-F19527E17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7965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D5781DE-63C6-F5BC-46AB-A13907531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C4271-D5D1-1D58-D21C-72E7A7A0FAF0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fr-CH" dirty="0"/>
              <a:t>41 AB genou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D9D893-2A13-6B7C-BB8D-AEB27E14C2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83E928-5120-8382-7559-987C311CAA5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5350B8-7ADB-9969-0206-BFD930590301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C390C63-1302-092A-5949-F5588C403D61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80A77F8-9338-A757-FE1E-36C61C9721B8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AF1D44EB-89F8-3952-E6B2-A30D073B6B9B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9A3A4262-FCF1-A1AB-6E6D-1B9D1455E2E9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88D3223D-195F-68A2-B335-F39730873422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C5C1456C-18BE-6159-2DAA-E508632C67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77D0DF66-4FBB-BFE6-E361-49219526ABD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933800C7-C7E1-0A06-EBD7-B678580678D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3A81E37D-088A-2352-AF46-D8FB59FDFC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6BE42DF4-BECC-8B12-C74D-C31F161950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5F398988-A2A0-4F66-B964-5BEDF9EBD8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CD84FAE8-8679-1444-1DA9-B78897B07E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D73BF613-7C72-2D03-80F3-B3D115AEDD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B08006B8-95A7-3D01-3E80-281EB45F8D8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0383BFB3-C142-1508-FD83-048A0F2625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B729EFAF-947E-F978-D6BD-2DA48C8982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728409FE-A534-A2B1-DC3D-0736C2E7A17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5927AA27-8B4E-6BDB-15FC-F387777328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B9616EEF-9C7D-06E0-8DF9-B94DAC148A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EAF395E7-87E3-0F98-E183-DB8A2AA3ACB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1307C3C9-DEE9-2555-D1CC-9B53ACD1E3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AD6EA7E6-37E2-06FB-BD0A-D204B4829E7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B467C905-6C87-FE0A-0788-D4174C4EBF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B40C64BC-A46D-B17F-9EAA-4A6182D1E4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47954D94-358D-25B0-4220-BFC609CD6F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37C50672-D990-1B0A-DFE1-462C33FAA4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extLst>
                            <a:ext uri="{FF2B5EF4-FFF2-40B4-BE49-F238E27FC236}">
                              <a16:creationId xmlns:a16="http://schemas.microsoft.com/office/drawing/2014/main" id="{8650683B-A17F-A3EE-57CE-CDE32B4AF97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997387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GENOU: 6.8 %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272 cas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27103CAE-F995-AAE0-F6C7-27BD838CFD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4EA4432E-4795-E758-446C-28A4383599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2D12037C-FDBA-85F4-A3BD-845AA62875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BF0B69F5-310D-ACD5-3836-1F993FA43C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6958DF40-E6E9-E6C2-B119-881E339EB1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0232BA73-6923-9F64-E5D3-2800B50492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922DE80F-23C8-7E40-CD05-380CD9C2D66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212F3FDB-D755-5721-F737-4A2B4F76C9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D0995E6A-17E1-D9A8-2584-85C625D4EC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C5815E9A-DBA9-F605-FA34-57D80F91EB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548506FA-B9C3-9234-3CFA-F96CE48E61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51806036-8DD5-E4E8-6A08-91A15DB54CC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13FDEA42-FF0A-110A-EAAF-ED3E0398F2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13BBCA8D-8A3D-BB0A-4F05-52699F40D5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28A12872-5BBF-873E-E637-794032BDEB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173B7ECA-921D-EA52-3C7F-B5AD279EA8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20831EF1-E9B2-0E6A-5360-CA14FC58B4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019506C1-3693-44A0-227A-2C7E2D6FF9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C89E5BF3-1728-3906-BFBC-675EEF9150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ADE7264E-0D27-EE80-D788-F6E6DF042D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7EAC696C-4288-6F4C-665C-347B8C3675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70D2D938-66C0-9E01-43D4-97794517CC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CAF215A9-22EB-47E3-40B8-ED02CDA826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F8EC2504-E425-0E7F-6DED-BABF7C5CA3C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80D8617A-6209-9E8A-B3C9-2C65479C4B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5DA5F485-BCF6-F390-5B9E-9336A97894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1297DADA-0FE0-FD0D-3D21-0E1FB956D8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668FC8F4-61CB-5A5E-94D3-527F81D0C9C7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2B4EAC1F-9C86-8C44-6730-3419996F8955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297C367F-7CE1-94A3-BF49-BEDB61530C0F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26A47F7F-652E-C2FF-53E4-3F31C2C2E1AA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3DBD5915-157F-31DF-D469-601A8CA241BD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24FF2972-EE04-F974-23E2-78DB0DB22966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A9FE1C68-26FC-29AE-D594-026055A7DB39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485ED936-36AB-CAE3-CFE8-3BD2336DB0AF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A06B4B3A-317E-D61D-3AB4-EB3E3BCA02D0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8816F727-A0F8-AA24-2528-D5ACA9FECA31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9C89A8B7-82AF-403D-7551-362E861D85D8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385115C3-7376-DF76-05A4-26556C6C080D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D768A200-3A1E-3A38-1D94-54D7FFC9D518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4766248E-E71D-C333-651D-4479C7434C3E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2488C357-E7CD-4103-7FFE-DD7583B5BD4C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097D7376-6EC6-03CD-98AC-D6E040194E02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1AECB725-5513-C426-3CCA-B0A8FB45A280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98CA830B-ABA0-6829-254B-8E3EE6B02041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F16A856A-D38A-639C-46F0-31372EE8F6C5}"/>
                          </a:ext>
                        </a:extLst>
                      </p:cNvPr>
                      <p:cNvCxnSpPr>
                        <a:cxnSpLocks/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74BBADA7-CAAA-9DFB-8040-EADF386D6AD2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93F32EF2-3BF6-6EB4-A1B8-91F8195AC0DD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89552400-5F58-1129-FF7D-5B9BCF22C8AE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79FA26F9-AC00-9960-EBCF-8845DBC7C6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1CAA6286-D4D8-FF76-BE15-70E0A47238F7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D639980F-21EA-7CB2-4618-D5FF8FF40338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A1FEC73F-D85C-3AED-8205-FD61E3D4F2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46654" y="4805377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B6B0CCD8-D4E0-26B3-1534-D31FBFE0A2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419BD725-132A-7697-9ADD-99475926D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0458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F51C13-E141-6453-11CB-8DCC92494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16235-04C0-6EDD-BA1B-2005186EF69C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39588" y="-1325563"/>
            <a:ext cx="10515600" cy="1325563"/>
          </a:xfrm>
        </p:spPr>
        <p:txBody>
          <a:bodyPr/>
          <a:lstStyle/>
          <a:p>
            <a:r>
              <a:rPr lang="fr-CH" dirty="0"/>
              <a:t>41 AB jambe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8EFDB2-2185-1291-3C02-1375C8ACB84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AAA591-F4B1-A13E-2B2D-B1BF12C62F8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E85242-A032-F9AB-80DF-F1B354D64328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29D3F06-6967-7864-F776-6768A11ACA3B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FA29825-EBC8-8487-94B7-B7E30528B5C7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4" name="Groupe 153">
                <a:extLst>
                  <a:ext uri="{FF2B5EF4-FFF2-40B4-BE49-F238E27FC236}">
                    <a16:creationId xmlns:a16="http://schemas.microsoft.com/office/drawing/2014/main" id="{8422AAC8-8287-46F1-4D29-96E01F53549C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A385B5D1-0495-B86B-D301-AE4B84D0B9B8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1C308C56-C204-393F-E22D-27CE3B9D86AA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4CCAA54D-606D-71B4-C1B3-58CDB29848B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6AD76573-4C9A-2FA3-B48F-F94C549F247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D1B395E2-0BD4-0856-3A44-7726988135C6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AEE15516-3952-6971-5973-53860FDA720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01495F39-3C12-8356-458A-CF5F673B2C1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0203320A-7F74-D217-3BE0-3376DDE3DC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7A4DEBF8-73F5-19BF-B6F7-928431F18C2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0DCF96C4-8CF0-FC6C-7D69-6A88795C18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66662CBF-9B07-C4BE-8B64-6F2B1842280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254337FB-DA9D-D53B-38EE-E435FD5E9C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214C3EA4-6688-5F1E-0D6B-F7269E4146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9E693309-30E9-1F1F-B383-870F2EABCC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39DD0D63-4F10-132A-65BE-7DEAA0F977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F82B123E-8BDB-7838-C2CE-F7C1B07D4C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2126E6B9-D149-B8F8-1E4D-613F136157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5FAF18CF-7545-820B-C742-D4CCA5C5F9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7CFAE690-BF5B-2D19-2DED-EC16BD94A0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583E2495-B861-8B2A-F509-BE33B8D124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CADC8416-2721-6D07-F60C-469E2EDA07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3B1405F5-417E-063F-47E4-5B3BC408DCB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BB15CE61-53C2-88E8-5A65-A7A4DF95E8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40C3BA5A-7820-14AA-7AD7-EA51101E6E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211164F7-705A-8426-9241-83FC6A854D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extLst>
                            <a:ext uri="{FF2B5EF4-FFF2-40B4-BE49-F238E27FC236}">
                              <a16:creationId xmlns:a16="http://schemas.microsoft.com/office/drawing/2014/main" id="{D385B636-0F54-E059-C0F0-6C7F1B2A31E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04559" y="5372100"/>
                          <a:ext cx="902886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JAMBE: 3.2 %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128 cas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DDECE3C7-BA53-AD88-1B5B-D761E98A20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FD593BF4-0183-0A35-26B9-78C760FC02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427321BC-8188-33D3-C785-88CC2C80B30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79E9EF45-CDA2-0941-304E-4FAD2A5E86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B04D6649-B25D-D94A-927F-944ADE73E2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5E953BB3-5C71-CF1C-AC43-E611282CC7D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A6FEB51C-E8D7-7A98-E2EA-7F4412A93E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B8F31530-300F-A636-7C2E-DD28E56389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E1BA9CD2-D73E-CED7-756A-F971381CD7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78951308-EC52-82A2-FED4-C79B181474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35EFC81F-0D11-2C6B-4654-7EFF6C2A6D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DC22AB77-AD4F-535B-6B9F-63A7A6E13F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1A4605A0-EB5C-B504-4745-454403F123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27C88640-C588-0805-0950-5939AE56539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378CD3D8-2266-4375-8489-CF25579992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33FEDD3D-2826-F016-96EF-2381B359A8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291BBE3B-50EB-5BCA-5B83-BDE2EAB418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FFBFA9E5-FB0C-5ADF-7262-5D50CE76F7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DF2CF482-729A-14EF-C5B2-98F7A41494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26E12DE4-79E2-A9A4-4FC2-2EE3AB593D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8D0AD079-AC31-750A-B761-1400BF77DC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81DA99B1-6736-666E-0CB8-B5248C98B1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721D72A2-F70C-99BA-FEF1-D427AB3D65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2BE67E12-8827-E329-DB6A-E29A25513E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987EE6EC-962B-67C9-992E-C72F5C740D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A4F93443-CF67-278C-EE2F-3C761ABBBC90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7F5E0C38-777C-EDDE-2628-47301ED48E94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35869058-656B-EBB1-2374-D4937C127725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FA0A4BD6-7976-6DD9-F874-0D7014C67C71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3D9FA834-A7C0-40C7-6BA8-E8CA97CAADF1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A7399AC1-D99B-C60C-7CB4-4823582DFB07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D20573A4-E235-A891-D991-43E177CD5BD8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6C3C3486-8B86-2899-D247-8F86CE484471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54656F52-1C30-6BA4-1B46-AA20C7EFC33F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569907CF-DC1C-971F-2753-F5465C9F28FD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6B413C15-ECEC-B0DF-F98E-CF4E93DA7850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E88358E9-1869-9440-BFBA-290EEA3CEA46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54371AA0-CB2A-A9D2-8869-6D3EC9FCCD9D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508F830E-3401-7901-F445-63BB82C89CB7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3594091E-D090-0B77-2C35-658155122094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92D6D02F-FB82-6600-5B8C-5CADC2BAA677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DD3338F7-8BFB-0926-636F-843334A6E590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54268AFB-8354-3117-CB9A-5CB55BDE276A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A94EB53A-FF23-8CA2-FFCC-A68A5C504402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51AE2C27-9908-2448-5323-68105E51ECF9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10B352E9-8218-A6A4-967E-FDAF3D2C7E3E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A9D3C760-BF49-E5E9-D230-13A82C45FD91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29051970-0A3E-99D9-477E-1E1AE921BA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35AC9402-15D6-2852-40BE-C0C5CF88A3AD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E6D26259-196B-A46A-83D7-06677C285703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3" name="Image 152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DF279A09-7111-E0EE-9690-6A7D283806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5198636" y="5437746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0EF5A643-BDE5-F51F-DF4F-C086C2A516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C41DA22C-024F-B599-AA9C-45BFF88FC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6475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096312C-96DC-E3C4-33F4-8C2AA6241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154529-90C5-FCA2-D8F5-F26BBD3A5058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fr-CH" dirty="0"/>
              <a:t>41 AB pied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A83760-47F6-DDED-655A-F42753391DF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3C7DBA-4A79-F305-4B11-CC58F53C406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C5A2E6-158B-157C-DB90-C02E158A6646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8286C72-16E2-8FB3-A245-0153C63579AE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75B4059-2845-2526-BFEC-415B79823932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4" name="Groupe 153">
                <a:extLst>
                  <a:ext uri="{FF2B5EF4-FFF2-40B4-BE49-F238E27FC236}">
                    <a16:creationId xmlns:a16="http://schemas.microsoft.com/office/drawing/2014/main" id="{A5E92C0D-D9BB-EA9C-C3B4-9412CF495C84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6CFD3B9C-D9AD-A293-D133-8267A6952376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C9D774C8-33C2-2565-E602-1E3331120806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F9F57489-4810-9192-06AB-079B053B52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B8647E58-A209-EC21-27B1-8E119B58F4F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92ACD8EB-DCC6-7F5E-EC2E-31EE283F60A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276D0CC4-42A0-4280-D760-FC75BF4907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57A86193-5E7C-B2F5-FA63-4070BEA456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449038E6-36DF-02DA-85DD-E708A0FEF1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153CEC70-6FBF-3A1B-1C97-A6B9B68E96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86CC1BE7-BAEE-F9B8-3E31-77D61DB3F6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6054CEA3-EAC6-527B-7A3E-B6EA8105787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49E740A7-D1C6-A65A-9E24-98774B71F61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7419110A-160E-79E1-3BC2-1F9D212B84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CDDED42A-151B-8D99-D535-C721FE5B77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8CB112AF-4EC6-A26B-9A3D-84EDA7D461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41701872-CDF3-77DC-C408-CED927D1DB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FE564060-DE8E-7B3E-89DF-CCBFA8F86BE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35FC4A6E-59CB-8292-17D6-435288FC1CD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D8837067-1290-B1FD-DAF7-B52DD05E146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57EDD482-7AB5-5B36-E723-96F5511F1A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5C1BDABB-7BC8-CB3A-2969-8AB2C8D595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3896A634-3E02-B841-4978-987E2E9C2F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FABEF678-3611-FE47-9C6A-B893259463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E07BB3B0-FEC8-62AB-3BDF-308F11AF41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extLst>
                            <a:ext uri="{FF2B5EF4-FFF2-40B4-BE49-F238E27FC236}">
                              <a16:creationId xmlns:a16="http://schemas.microsoft.com/office/drawing/2014/main" id="{695DDCFF-C52B-6D2F-A926-8A4FB2202D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PIED: 2.2 % 88 cas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B8DE259B-605C-BEE0-038D-DE263E9132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F82A6450-6BA9-82A0-8A0F-ABFFD86034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47D9E107-0FA1-D9B6-DF70-099AFBCA922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A9A7CF95-4BAE-905C-9DD3-E18CF6232D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1E90BAD8-A0B4-4E94-4392-E5AAD6F6E2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4B587EB9-22DD-5DE6-3E02-1D702F831A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B38FABF3-9A35-DBAA-753A-231D266C2A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AE29D96D-4AF9-02B1-D8CC-CF7EE1F0B8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785C4B88-9A5D-9052-8A8B-A01AD3CEC3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BD8FE97C-A6D9-021F-9E12-4536DDA501D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0E30D87A-57FB-294E-88DF-8AAF428521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705F969A-4B87-0618-84D4-209246A5AC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F74FE80B-B0F9-F400-2960-ED6B392735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D930F064-7148-ADB9-E259-46E55C1DC6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906CCE5F-F34A-17BF-1956-6618140EC68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8801C2C5-537B-2F30-6840-50C4ACF0D4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EB5DF56B-4E15-8A8B-6B22-568C7F5216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253BB13A-274F-C08E-C7BD-618B53C2C8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73BCDC2C-BA90-E188-EF69-2E4226FF3F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07FCA58A-4D33-CC3C-2072-473EF45C87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14E3A528-B9D6-7620-A4FC-E6F478D502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A6B2E620-A941-1461-8D31-A2A50B18F5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DDFB51C9-83F3-1A32-CBBD-C23BE4A8D0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75FDFAC9-3209-8996-9CE6-22E4AD8FE6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55C6968F-3C41-9CB7-D9C4-08CBB67B3E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DF33EF49-16D4-3AF4-2619-D4872D3E54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5295949A-02EE-0659-35C2-30DC79DEB2B2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FAFDFAC6-C8C2-467E-A868-2DBD1ADCFAB4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7B6A8EE8-9155-ADB8-0863-79A6FB2324B3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C6A4735F-D4BB-AC28-5BCD-8737E519C3D4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CD49E3E3-A942-3E49-71C1-CA6103D46478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81E3E806-A877-C140-D4EB-6BC3663E538E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63926CF7-2E27-AA11-903D-269605762F32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B8A79B4B-08F8-3542-A59D-059A45EEF5DB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0DE98903-A7EB-BCA7-66E3-C30E9B12B3BF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085D82B2-7E75-CB39-D594-039EA381E0F9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297B5D91-528E-3CD5-08A6-CDD3DABDC1D5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0EB43154-9024-A35C-858A-447E38DA2FF3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4FF05460-11E9-4B98-3544-96BB7A08BF43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9A0A4525-4DE1-E80C-49B5-C2B2030E3AAC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DBB6F784-A033-B8AB-C3C3-1EB8E1B7B48F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C85A797A-B2DD-4488-C3B8-29D14562C211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BCE01A67-7DC7-EF36-E6F9-14C9897B9DEC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AB54695E-1B78-176B-6058-F1F4B05EC280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5DD0849A-2091-6629-F37B-FE5DB794040D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76CCC2E2-906F-BD88-3994-DA170977F6A0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63BEF949-9055-94BC-50BF-C792F458985F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C8FE5101-00B4-F900-86D4-50F3C8211476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A450C324-D6D5-1E8A-FD8A-EA69159833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338DF07C-3578-70BD-C152-7397710DC13D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A3C77871-77A1-3F7E-C40D-5E51A09A6BDE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3" name="Image 152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186C40D9-6D67-A1B3-3424-754D8BC7C1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5307168" y="6173241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011A5F91-8C9C-ED8D-9261-9D03AF5DD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A8F25576-CF05-99B6-20A2-364AC0114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157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2F026BE-0FFE-575A-D042-34099547F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ACDE5-2900-D81B-5449-40695DEF2109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fr-CH" dirty="0"/>
              <a:t>41 AB orteils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E39C06-5B83-AD3E-1645-D10F9317535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58416D7-E7CE-5A05-7243-090D1C4837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565F3F7-84DB-20A8-4479-76A92CA01F6B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5A9C57E-0F5F-1318-EBB1-9BE42DA28A82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4F5A966-6D34-BC83-A15C-C4660D23C849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37517AC6-EFF5-7C6B-FD9B-504C7556395E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9ADD31B0-BE2C-4767-A834-A2816A9147AE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9755FD57-EED5-E713-1C6A-35E44534EB85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68ACAF44-9965-E5F1-B977-2A96D60C0C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F4CC64B2-C15F-5E9C-44F5-C738557AF9D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4E878796-8937-1E65-FCC7-28A0985EDDA4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ECA2383D-0129-8A70-BB56-AEF2FC5738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0FDC0065-445E-DEAA-927E-4EFAB7E3D5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11586B5F-FDAC-9738-B4B3-9937924696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1D9F6260-1C26-2A66-2128-7FFE75D14D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EEE9B923-D0DB-FCFB-1E15-B411F5E447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CA36DB66-5036-CB80-FE39-2AB40D4627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5F8E77EF-765B-F24E-8E47-5BD1663B2F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275CE008-C262-E42A-162E-AB1E377ED31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51A961A3-8C47-A6A7-6F85-2DC26BB2A5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C20FE7E9-77B6-814A-5C45-44FF7AC715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C66231E8-72DF-6B07-44F0-79C3860741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0868B2F9-A719-7638-EC2F-BD2BFE8BE2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90F03A2A-F4E5-9E2D-588F-219DDE45E6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AF8D2CAB-30DA-E991-958C-C5CDDEB6FC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C8D06F11-D86F-707B-9062-5311B680704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D8453133-DB33-6781-7872-82DB8605F9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11742C08-4D7C-1CD3-0295-297AF2C552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extLst>
                            <a:ext uri="{FF2B5EF4-FFF2-40B4-BE49-F238E27FC236}">
                              <a16:creationId xmlns:a16="http://schemas.microsoft.com/office/drawing/2014/main" id="{8F1A155B-A043-15D5-0D76-621239043D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988401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ORTEILS:1.1 %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44 cas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3F3C9498-296D-BBDA-E67F-3FFC25E498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3CDDA649-4903-8A73-B3FD-B4038CAA86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FF2E4F4C-F59F-42B0-5C18-BC35D21F0F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2FFF68F5-5BF0-5499-DF57-D9DABA4D0A8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EA840477-B668-3491-21CF-DF867D2D43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29400E09-183D-C1B9-1718-5B3FB72183E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65C77D9B-D04F-F987-D577-E54C51E23C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B24AD91F-16BF-52DC-7647-829A972E8C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8FAB5856-8037-6DBC-3947-7D568DDF44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12781621-2639-D3F2-FE50-EEE79BB3DB8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E72A1E5F-F058-7AA2-0050-49DD1F67D7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3F10B4FE-18B2-69F5-0FD3-8560D3B147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D2D0EDEA-00E5-BE20-E7D3-09B150FF99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5DDB7F4A-2328-3FD5-DF31-A16A903AFE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D4CA44ED-E97D-7EA2-1B65-169F97648B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F647E870-07A4-2BDD-68A2-C3612C3586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3809A25C-94DF-DA5C-93ED-DF722057FE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16AB10A5-4132-45A9-4E02-BBF68EC19C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FF0BE347-FA8F-0B36-014F-FCEDFEDEC40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26CB74B6-909C-5426-1C93-E80A6D9AB8C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32F56A97-2028-97DC-B863-BAD35E71E0C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9B738F27-F2E8-3EA8-A1A5-98847D052FD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BBB3F6F9-B85A-E807-C962-2F44041583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7146CBBA-DB96-F852-3BF1-58EF0F3A14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3BC28F8D-BEE7-DF1F-888F-36FE51D832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159C3CB1-98E3-580B-C571-19DDBCC6781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E756BDB2-3E5C-D3B0-E6E1-3F519D459F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23C0D6C3-A353-73EF-5A32-CFB8952CDF7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1FC3B29F-4B0B-3A32-1AC0-58B1A0DEA909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272F9A15-9279-22A2-041A-5180F97DA866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2C7E8733-9AB6-1B60-8D88-5B3F44EF5CE4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45D349F1-0B8B-3E9D-24EC-A40BFA4321E1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6D1000F3-7202-05EE-1CAB-C2D4F91D5BCE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BBDC7283-A5F5-15A7-DFDF-6E2DAF8AE6FA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79D7E5D9-B7DB-4272-2008-59A4A73FD988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A44354D9-5F16-D9B6-5672-B043D56EABED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BDB9B7A2-46C8-0AFA-E2FE-FFED9BE94740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AA3005D0-D9D8-1305-1E7E-04F1ED9E50CC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5578E5D6-3E6C-1DD0-077E-218BBAC0DBCB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EF16B9CC-5F13-6DA6-69BC-2222D101E796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502405E3-EEBC-0D9C-F1AA-27E1CFEF54A0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DF349430-32DB-0782-F99D-40CA2A931574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02D7D256-9D95-507B-0DF1-6BCF05A553F4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9D606ADF-68FE-0DFA-B296-3C96B158AA71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84A2FF7E-A5B5-E1AA-EA81-15CD966E05D9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5741B523-25E2-8613-C497-F32B607B2862}"/>
                          </a:ext>
                        </a:extLst>
                      </p:cNvPr>
                      <p:cNvCxnSpPr>
                        <a:cxnSpLocks/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896A3876-1AB7-C97D-6491-B5C740200028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D831939B-78A0-E3AE-EF19-966B15B44F53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9B0E8323-8E5D-3EBC-6B6A-47F9BB0E50C7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10C57AAF-5252-5606-C201-7881E3730114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784A38F7-7D74-941A-D856-8B78462BC5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A7567D7F-E8D4-B23C-FFD3-95CDF3AB7B32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4654AFDE-1FCE-B7BC-2F36-45464E080513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E49CF72C-D972-EEF3-E789-7C3ECADF7E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43106" y="6218609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ED28731C-9E22-B808-A65D-73397D526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59FD1341-467A-ADBC-D07D-4C6BAA8E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5557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D3EAB5E-98E7-0805-C895-98B117D31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0F0B3B-40DD-019B-034D-0CB41514AFFE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fr-CH" dirty="0"/>
              <a:t>41 AB poumons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ED051B-18C1-8C54-0657-F3E2F4D9556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190C055-7D7D-E7DB-C02B-975A6BD112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01A7F1-90E1-2E5B-2989-5C2A1F4BD732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C2558EB-2DB9-53A5-6C92-3E1A3158A0D1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FA80B9B-E948-9D27-C36D-7AC51868BDBA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5" name="Groupe 154">
                <a:extLst>
                  <a:ext uri="{FF2B5EF4-FFF2-40B4-BE49-F238E27FC236}">
                    <a16:creationId xmlns:a16="http://schemas.microsoft.com/office/drawing/2014/main" id="{C3A7A03A-1B33-0D21-BDD8-784FEB07E859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E4FBCE0C-DCEB-286F-48C1-223E03AD48A4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F40DEEDC-1F73-A393-8791-8433EC4896F3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43D4A251-DD1D-EB4A-2422-81F53585E0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EB03F809-EF85-8777-C982-AED4A62A76F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4378B782-1FF7-2BBD-B557-7A8B602E37E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5833F7D4-34FB-16BD-51A3-4B2E00D7AD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CB44D09E-2375-35B0-E1B4-0607A5E65E9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546ABF05-5AB4-2CFA-B508-F0F16C00B6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941FE538-A4D9-27BB-52D7-B15BC051CB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58CA096E-ED6E-8D06-4662-B0423CC383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94850F53-2C29-CA08-C3F1-3830BD1E6CA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96876F9E-59B7-C35F-1B5B-C2A9915518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3C2BE260-573E-560D-880A-6D6129EA71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D0283740-F6C3-566C-40C9-776715E06F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A4B0E1D9-0E2E-1165-C8E5-4E8EAB3E2C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A9FE6C27-DA52-E8A5-104E-0D51160199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16BC97B7-A6DC-C73C-0CB0-E1A93B5E65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4AB653B4-32A3-52F5-5608-665E10A163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020AE156-D6EF-8593-7F27-9B67FFED12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extLst>
                            <a:ext uri="{FF2B5EF4-FFF2-40B4-BE49-F238E27FC236}">
                              <a16:creationId xmlns:a16="http://schemas.microsoft.com/office/drawing/2014/main" id="{EA6C056D-37EF-BBA3-AF35-BD942367EB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1142845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POUMONS: 0.1 %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4 cas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420F77C5-4135-6B90-095A-819D0431ED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E87EF06D-A299-4AFF-D716-37F888788BB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2353294D-806D-AB8E-7F2C-F29A777ECF6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3A995021-77DD-0CF2-9A55-387E4E923E4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B32F05C9-699E-3527-C3A3-2FB2B786DC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CFD43015-CAFE-0DDD-DD70-3E179D622E7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B97E71A0-7B52-DB3B-9C04-5B62A753486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C4F45FED-8213-68F9-116F-637941FFA5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F42CA5D9-51A0-7FD0-9907-7C3935146B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CF9E2C4D-3B89-795A-E086-DA35AEFBF2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28246E56-A89C-B879-B506-35595B1F1E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AABF08C7-8CA3-E1D0-6B59-2A65A08335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AAA64144-3C73-A132-A04F-E02F6778A6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DF3EFF90-57B2-430A-C8F8-E1634874388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DCED1149-7B99-45E7-8EA7-092DAE3CF2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854D4167-D8B4-C9A8-2485-644FF82974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C8767908-F1E6-E7A2-3DE6-DA370B06C3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6BED3F91-0393-7D8E-797C-D2E99101EA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061C94E1-2625-3805-3E6B-B6B4A15677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2934761D-B0F9-991A-BB1D-A3A699C837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A0F3F8C7-743F-3413-8DA7-0BF5293FFC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9BA3BF0A-A77D-464D-5CE1-13DF15015BD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8BD85A9D-7B0C-E983-0AEA-BBCFFDE8A1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5D629D54-C082-2040-910A-47EEF7F5BE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EF288165-156A-D202-0F47-A5A70E8170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17C36BEC-34BE-A538-872D-B51DA5DD11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BB741B79-A01F-62C2-E863-DDD21A3E07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F5446FC1-E258-CE59-6B8C-BC4C88BDBB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0672B359-2856-A171-3225-FD5795D924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DFA8A7FA-BC46-9ED1-44AF-2C4844AA85F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A4263444-6083-16D9-F64C-20AD913E9DE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1C4F3667-16EF-7B5B-FD22-3733A351C24F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6ADA1EBA-5146-4B96-3C38-37780C8AFFE4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09403EC1-71F3-E4EA-0E50-8097918C9D80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8C15E3E9-3CAF-6BA2-5846-B3B5989D4113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18E40930-63B1-7B7D-10F0-B4C1D8BA93E1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425D373E-AD43-5F48-AD43-28125EFE002A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04A49AC6-3932-3CB6-D351-3D5074771620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09AD177A-2B7B-191C-BE40-51D2AC7D5200}"/>
                          </a:ext>
                        </a:extLst>
                      </p:cNvPr>
                      <p:cNvCxnSpPr>
                        <a:cxnSpLocks/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7C8DB28C-9F70-1A53-0EFC-FAD5928FB132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A502FD9C-0679-B904-EC3A-2330CEC943CE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4C803184-5D2D-552A-748C-34697E3142A2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FFB22793-18BA-554A-B069-756905462161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0FBC5AA4-605E-9374-5215-FB04CA8684A0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2B4918B2-839C-B9B3-877F-CB48AD00199E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B8B1D880-AE44-461A-57A0-3D072A66F36A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EC765ADD-F745-8C96-68C3-7A0116769848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D6CAA672-C48B-C80D-3A19-80FAE64C0E32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5C429C7F-4925-BDAF-6B76-DABF88169BEA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07E46221-CF52-CF9B-696F-00FF059217DE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AF759771-FD37-A4AD-8CB2-5CE3336CD24F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E2F41713-E1B4-3364-42C6-1DC6447964A2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53A62D71-DE82-F7CE-4F4A-787098DA31FF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FD52D3AE-FD7B-2D55-479E-C0818F12E2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88C6681C-410A-6A14-E435-CE4003BF2826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A4CB6D48-EF44-7703-5601-8FC1DF589C4C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4" name="Image 153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B4DC41CB-03DF-CA91-0931-61626CBEE6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432771" y="2375976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1F5F51B0-D2CD-5C89-C50D-48E389A16F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DEFE25B1-0C3C-58F9-2D0E-4447AB904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6519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67C383D-AA87-9EA0-575C-9F50D9C25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CC398A-2B2D-5E16-5DB0-D14B4366E977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66483" y="-1325563"/>
            <a:ext cx="10515600" cy="1325563"/>
          </a:xfrm>
        </p:spPr>
        <p:txBody>
          <a:bodyPr/>
          <a:lstStyle/>
          <a:p>
            <a:r>
              <a:rPr lang="fr-CH" dirty="0"/>
              <a:t>41 AB Extrémités supérieures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9FCDC2-A1ED-12D7-6E9F-048807DACA6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B1CB84-3E22-19A5-7C1F-E950F265167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B4D2C6-827B-AA78-2BDE-3D554FD9909A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B492A87-B687-2451-2E37-0C1CA4603A2F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F873EF-FBD3-1A9D-5CBD-36B66BC30A5C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4" name="Groupe 153">
                <a:extLst>
                  <a:ext uri="{FF2B5EF4-FFF2-40B4-BE49-F238E27FC236}">
                    <a16:creationId xmlns:a16="http://schemas.microsoft.com/office/drawing/2014/main" id="{E5EE1F81-EF3A-E56E-925C-61D5EB20E784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CA9EECF2-B461-7E03-DE1C-5E17CE7C63FC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62DE4994-9FA9-CEF8-FE78-1EB0A600AB12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16709D02-FFB1-6928-26E2-C530A0BAED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8DC645C8-8CFE-EEFC-6B42-46EC4DF4E7B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5F9937B6-40EC-07C7-C8CF-B374362B96C6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A68FC0C3-EFED-8C7B-03A7-339E4974666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29B29F43-8E57-BE47-AB5C-21B42E1EB4F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46C72102-C009-96C7-3ADC-DA652FCA67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92227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F3522672-F399-C45F-678B-D901063A0A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2CC323E3-0DC8-3CD0-C9E5-C0873E6956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0BF92BE8-1A24-30CF-A737-F20D24FA382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804D938D-D4D3-A5BD-FC9F-E80892F0955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5CB49150-B74E-342C-FAC2-3DA9D00DA4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65AD8636-4654-4A87-0457-89500E9FD4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47C1D1A5-FE70-2973-0945-0922C774D8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extLst>
                            <a:ext uri="{FF2B5EF4-FFF2-40B4-BE49-F238E27FC236}">
                              <a16:creationId xmlns:a16="http://schemas.microsoft.com/office/drawing/2014/main" id="{6CE7574F-A279-F1D7-CE1F-FD66DAE015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122129" y="922276"/>
                          <a:ext cx="1387468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SUPERIEURES: 0.1 %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4 cas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7B0631D1-D2AB-46C9-051B-2880C3036F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7F71BA76-5454-0198-B55B-F82FBBCFD2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065D8DDB-D845-2F6E-F758-AD4BBCC841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EE2AC937-8DBC-56E4-83D1-B063F6623A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6125BFEF-7C3D-AE69-039F-A6865A7593E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E0C5130A-A414-69BD-6652-742BBF2DA1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EE27C6CC-16AC-B2E2-C411-E02462E378C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E7E3591C-8DDF-2613-8362-842223CD7C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D4D4F4C6-CD6D-9DB3-11B4-6F5C038E59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4AB0478E-C6B3-66D7-F6F7-FD051EBC5F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BCBE47AB-DE34-B6D2-2056-E6102AFDAE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615930BA-BE70-6BD2-F01B-1941364BED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2545C763-6063-2346-198B-E60969FB25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04A870C2-98F8-72FA-A464-863143C090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4769BFA7-2C0A-CDE8-B44C-559386AA9E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B361D076-4E5D-657D-A901-BA95D57F305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E585589F-142B-555C-DFF4-B02EE93EEBB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B4200C38-CD3C-ADDB-A1C0-C9EEE54722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37A46EA6-DCDF-5078-A637-E6C2CB8DC0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D7D1D1CD-D6E9-15CD-9A86-BCCFE7BA69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74F35A1A-1523-8E56-D639-D5B6DA219D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E5340B83-A5BB-08D9-8D31-D204ECF1A30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6701166B-2D8C-8D5B-FC9D-31C173716F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73D373E3-222F-D599-5E47-E97FF4B45F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731ABA3B-276C-3B00-7C2D-8A17452D6D7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EDEC42D4-830A-8E0A-5F20-D621BFC55F6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3CA7ACC4-73C9-AC08-133E-3AF3649272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DDEDCBB3-C226-C3BA-155B-F71578B11C1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C41BE2E4-B719-FCE7-DB2E-22E0478504E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92F82CE2-0504-B0DE-7E6D-33CD367E75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245E183E-468B-D9F8-ECB6-4F52FB0099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3DE7F209-CEFE-5A98-7990-E84C0921C4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4412271D-8FF2-769A-A599-E5F9693FB8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3714FF17-3CF2-F2D5-FC6C-06E18886BC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3B766776-D787-0387-6A1F-7CF4951A6E3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AD87FA81-C341-C555-9677-CE724B5F8824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402CA17D-A425-C8D8-6391-A67D3E7DFB65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7D0C1B6E-DDCD-1F6B-42C3-70647ABCB021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F692966E-DEDA-A1E7-5C9C-1EABE02FC7C4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9D86E7A6-E38F-E706-C66B-EF59C6C95DFB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3A32D757-9665-0363-ED60-8C118DAFD470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124B6577-08A5-773D-38FE-29615EA9D4A7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F41DA61B-4B8E-9DB4-9D71-318DEFF314E7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C96D9A4E-6D06-B47D-A169-F438FCDDFD3F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5BF8D60A-12D4-D1D0-70EC-DBD0A061A69C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7B42F012-AB03-AFEE-7773-2B0480A4F94F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89864B8A-D39E-D590-F7B7-01A6A8926CAA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86CF6542-736D-A704-430B-39A967CE87A7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DBD33E98-D10A-D2AE-D1DF-3BD263396BA9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5E68AAA4-4044-1596-C903-D4AB68134F7E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C85AC21D-CBAE-7841-AA8C-18A55CF1008E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0899C647-F969-68C0-2BD4-DBB6062C2B6E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8F4D6E2B-BE08-07F9-606E-B5A38AE58D77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870DBEE9-62BE-AC1E-75B7-B961E2AAD726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DA3C29D7-D7A3-F15B-B456-BD55F9DA0989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EBF36F5F-39C3-5815-A70F-CD9AFEB215F4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50FCB753-A1B1-0807-6B3D-D699FD2DC258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3DAC7550-A525-E5CA-5D70-6D0AE267CD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6C517710-1AC6-4D55-13EA-3555F6C77304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40F53162-3E46-AEA9-46FF-AA002632A55B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3" name="Image 152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0F54CFC4-8C67-4366-1F4A-BDB11264D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0446788" y="1079359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DB9553CA-614C-C142-354F-3CD67CE41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E6507E17-D549-4B52-4311-769AACE47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06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4788684-D397-21F5-D17C-66BA29222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58B23D-34AA-ED2C-8758-7CC7226FE09C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03729" y="-1427817"/>
            <a:ext cx="10515600" cy="1325563"/>
          </a:xfrm>
        </p:spPr>
        <p:txBody>
          <a:bodyPr/>
          <a:lstStyle/>
          <a:p>
            <a:r>
              <a:rPr lang="fr-CH" dirty="0"/>
              <a:t>41 AB Extrémités  inférieures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9617A6-4090-40D0-0263-ECCFFADA429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2B4B309-367E-FB4F-88FE-3674D067BE2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5CBF76-C594-0717-ED14-1D6A1F6D915B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420498B-38EA-6FB9-E2F4-BF676193FEEB}"/>
              </a:ext>
            </a:extLst>
          </p:cNvPr>
          <p:cNvGrpSpPr/>
          <p:nvPr/>
        </p:nvGrpSpPr>
        <p:grpSpPr>
          <a:xfrm>
            <a:off x="358102" y="209550"/>
            <a:ext cx="10460143" cy="6473958"/>
            <a:chOff x="358102" y="209550"/>
            <a:chExt cx="10460143" cy="6473958"/>
          </a:xfrm>
        </p:grpSpPr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06F9B752-1D0A-1587-A64A-10BC69DD9F97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2413155" y="209550"/>
              <a:ext cx="8405090" cy="6438900"/>
              <a:chOff x="2413155" y="209550"/>
              <a:chExt cx="8405090" cy="6438900"/>
            </a:xfrm>
          </p:grpSpPr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137CA2A0-365F-1D20-82E0-1EF493AE6D1F}"/>
                  </a:ext>
                </a:extLst>
              </p:cNvPr>
              <p:cNvGrpSpPr/>
              <p:nvPr/>
            </p:nvGrpSpPr>
            <p:grpSpPr>
              <a:xfrm>
                <a:off x="2413155" y="209550"/>
                <a:ext cx="8344557" cy="6438900"/>
                <a:chOff x="2413155" y="209550"/>
                <a:chExt cx="8344557" cy="6438900"/>
              </a:xfrm>
            </p:grpSpPr>
            <p:grpSp>
              <p:nvGrpSpPr>
                <p:cNvPr id="75" name="Groupe 74">
                  <a:extLst>
                    <a:ext uri="{FF2B5EF4-FFF2-40B4-BE49-F238E27FC236}">
                      <a16:creationId xmlns:a16="http://schemas.microsoft.com/office/drawing/2014/main" id="{D5625A85-1531-CED7-C615-C892CB5A00E4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7" cy="6438900"/>
                  <a:chOff x="2413155" y="209550"/>
                  <a:chExt cx="8344557" cy="6438900"/>
                </a:xfrm>
              </p:grpSpPr>
              <p:grpSp>
                <p:nvGrpSpPr>
                  <p:cNvPr id="78" name="Groupe 77">
                    <a:extLst>
                      <a:ext uri="{FF2B5EF4-FFF2-40B4-BE49-F238E27FC236}">
                        <a16:creationId xmlns:a16="http://schemas.microsoft.com/office/drawing/2014/main" id="{510C34AC-D58B-6A6E-84EC-099924C09712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7" cy="6438900"/>
                    <a:chOff x="2433174" y="295641"/>
                    <a:chExt cx="8344557" cy="6438900"/>
                  </a:xfrm>
                </p:grpSpPr>
                <p:grpSp>
                  <p:nvGrpSpPr>
                    <p:cNvPr id="80" name="Groupe 79">
                      <a:extLst>
                        <a:ext uri="{FF2B5EF4-FFF2-40B4-BE49-F238E27FC236}">
                          <a16:creationId xmlns:a16="http://schemas.microsoft.com/office/drawing/2014/main" id="{CF5351B2-BAD8-BEF2-A22F-A1AD91F88D5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33174" y="295641"/>
                      <a:ext cx="8344557" cy="6438900"/>
                      <a:chOff x="2165041" y="268140"/>
                      <a:chExt cx="8344557" cy="6438900"/>
                    </a:xfrm>
                  </p:grpSpPr>
                  <p:pic>
                    <p:nvPicPr>
                      <p:cNvPr id="103" name="Image 102">
                        <a:extLst>
                          <a:ext uri="{FF2B5EF4-FFF2-40B4-BE49-F238E27FC236}">
                            <a16:creationId xmlns:a16="http://schemas.microsoft.com/office/drawing/2014/main" id="{E3ADC8F5-F00E-DEDF-0CA1-DC82518DBB4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3438" y="268140"/>
                        <a:ext cx="2838038" cy="64389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04" name="Rectangle : coins arrondis 103" descr="CRANE 124&#10;">
                        <a:hlinkClick r:id="rId8" action="ppaction://hlinksldjump"/>
                        <a:extLst>
                          <a:ext uri="{FF2B5EF4-FFF2-40B4-BE49-F238E27FC236}">
                            <a16:creationId xmlns:a16="http://schemas.microsoft.com/office/drawing/2014/main" id="{6CD44BAA-807F-C837-F01D-DD87F54779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31681" y="40641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BDE9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ŒIL </a:t>
                        </a:r>
                      </a:p>
                    </p:txBody>
                  </p:sp>
                  <p:sp>
                    <p:nvSpPr>
                      <p:cNvPr id="105" name="Rectangle : coins arrondis 104" descr="CRANE 124&#10;">
                        <a:hlinkClick r:id="rId9" action="ppaction://hlinksldjump"/>
                        <a:extLst>
                          <a:ext uri="{FF2B5EF4-FFF2-40B4-BE49-F238E27FC236}">
                            <a16:creationId xmlns:a16="http://schemas.microsoft.com/office/drawing/2014/main" id="{5F788F8E-5BA9-99B2-B79B-BDB71A6E14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40183" y="918017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9900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VISAGE </a:t>
                        </a:r>
                      </a:p>
                    </p:txBody>
                  </p:sp>
                  <p:sp>
                    <p:nvSpPr>
                      <p:cNvPr id="106" name="Rectangle : coins arrondis 105" descr="CRANE 124&#10;">
                        <a:hlinkClick r:id="rId10" action="ppaction://hlinksldjump"/>
                        <a:extLst>
                          <a:ext uri="{FF2B5EF4-FFF2-40B4-BE49-F238E27FC236}">
                            <a16:creationId xmlns:a16="http://schemas.microsoft.com/office/drawing/2014/main" id="{27FFFF7F-B05B-582F-667F-2E0B7793A2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80958" y="92227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A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TOUT LE CORPS </a:t>
                        </a:r>
                      </a:p>
                    </p:txBody>
                  </p:sp>
                  <p:sp>
                    <p:nvSpPr>
                      <p:cNvPr id="107" name="Rectangle : coins arrondis 106" descr="CRANE 124&#10;">
                        <a:hlinkClick r:id="rId11" action="ppaction://hlinksldjump"/>
                        <a:extLst>
                          <a:ext uri="{FF2B5EF4-FFF2-40B4-BE49-F238E27FC236}">
                            <a16:creationId xmlns:a16="http://schemas.microsoft.com/office/drawing/2014/main" id="{C3715285-84D6-E7C8-D324-7C48303766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7257" y="477470"/>
                        <a:ext cx="616802" cy="290893"/>
                      </a:xfrm>
                      <a:prstGeom prst="roundRect">
                        <a:avLst/>
                      </a:prstGeom>
                      <a:solidFill>
                        <a:srgbClr val="E2C4A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NEZ </a:t>
                        </a:r>
                      </a:p>
                    </p:txBody>
                  </p:sp>
                  <p:sp>
                    <p:nvSpPr>
                      <p:cNvPr id="108" name="Rectangle : coins arrondis 107" descr="CRANE 124&#10;">
                        <a:hlinkClick r:id="rId12" action="ppaction://hlinksldjump"/>
                        <a:extLst>
                          <a:ext uri="{FF2B5EF4-FFF2-40B4-BE49-F238E27FC236}">
                            <a16:creationId xmlns:a16="http://schemas.microsoft.com/office/drawing/2014/main" id="{9DCCB66F-1D2C-C737-4B17-6E28FF313A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19631" y="328468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POIGNET</a:t>
                        </a:r>
                      </a:p>
                    </p:txBody>
                  </p:sp>
                  <p:sp>
                    <p:nvSpPr>
                      <p:cNvPr id="109" name="Rectangle : coins arrondis 108" descr="CRANE 124&#10;">
                        <a:hlinkClick r:id="rId13" action="ppaction://hlinksldjump"/>
                        <a:extLst>
                          <a:ext uri="{FF2B5EF4-FFF2-40B4-BE49-F238E27FC236}">
                            <a16:creationId xmlns:a16="http://schemas.microsoft.com/office/drawing/2014/main" id="{EBEF1F69-4BBC-C41D-1C51-9990C2470E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159" y="279983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9CCD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AVANT-BRAS </a:t>
                        </a:r>
                      </a:p>
                    </p:txBody>
                  </p:sp>
                  <p:sp>
                    <p:nvSpPr>
                      <p:cNvPr id="110" name="Rectangle : coins arrondis 109" descr="CRANE 124&#10;">
                        <a:hlinkClick r:id="rId14" action="ppaction://hlinksldjump"/>
                        <a:extLst>
                          <a:ext uri="{FF2B5EF4-FFF2-40B4-BE49-F238E27FC236}">
                            <a16:creationId xmlns:a16="http://schemas.microsoft.com/office/drawing/2014/main" id="{56286D36-4152-4D4D-157B-EC502BF2DA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395732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D96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BRAS </a:t>
                        </a:r>
                      </a:p>
                    </p:txBody>
                  </p:sp>
                  <p:sp>
                    <p:nvSpPr>
                      <p:cNvPr id="111" name="Rectangle : coins arrondis 110" descr="CRANE 124&#10;">
                        <a:hlinkClick r:id="rId15" action="ppaction://hlinksldjump"/>
                        <a:extLst>
                          <a:ext uri="{FF2B5EF4-FFF2-40B4-BE49-F238E27FC236}">
                            <a16:creationId xmlns:a16="http://schemas.microsoft.com/office/drawing/2014/main" id="{0FD05E9D-9278-FB27-CF67-EAE1D17A45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81792" y="88106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E7C8B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OREILLE </a:t>
                        </a:r>
                      </a:p>
                    </p:txBody>
                  </p:sp>
                  <p:sp>
                    <p:nvSpPr>
                      <p:cNvPr id="112" name="Rectangle : coins arrondis 111" descr="CRANE 124&#10;">
                        <a:hlinkClick r:id="rId16" action="ppaction://hlinksldjump"/>
                        <a:extLst>
                          <a:ext uri="{FF2B5EF4-FFF2-40B4-BE49-F238E27FC236}">
                            <a16:creationId xmlns:a16="http://schemas.microsoft.com/office/drawing/2014/main" id="{7C8B24A0-D880-DE46-4686-98B74B1771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93169" y="1427342"/>
                        <a:ext cx="720266" cy="314325"/>
                      </a:xfrm>
                      <a:prstGeom prst="roundRect">
                        <a:avLst/>
                      </a:prstGeom>
                      <a:solidFill>
                        <a:srgbClr val="B6B474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DENTS </a:t>
                        </a:r>
                      </a:p>
                    </p:txBody>
                  </p:sp>
                  <p:sp>
                    <p:nvSpPr>
                      <p:cNvPr id="113" name="Rectangle : coins arrondis 112" descr="CRANE 124&#10;">
                        <a:hlinkClick r:id="rId17" action="ppaction://hlinksldjump"/>
                        <a:extLst>
                          <a:ext uri="{FF2B5EF4-FFF2-40B4-BE49-F238E27FC236}">
                            <a16:creationId xmlns:a16="http://schemas.microsoft.com/office/drawing/2014/main" id="{C0C0E151-3ECB-39AE-AAD6-05FAB6A111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95683" y="378142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E9D6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MAIN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4" name="Rectangle : coins arrondis 113" descr="CRANE 124&#10;">
                        <a:hlinkClick r:id="rId18" action="ppaction://hlinksldjump"/>
                        <a:extLst>
                          <a:ext uri="{FF2B5EF4-FFF2-40B4-BE49-F238E27FC236}">
                            <a16:creationId xmlns:a16="http://schemas.microsoft.com/office/drawing/2014/main" id="{FD8D7BE5-37F4-1D22-E076-7677A0E35B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26133" y="922276"/>
                        <a:ext cx="1083464" cy="457200"/>
                      </a:xfrm>
                      <a:prstGeom prst="roundRect">
                        <a:avLst/>
                      </a:prstGeom>
                      <a:solidFill>
                        <a:srgbClr val="6699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SUPERIEURES </a:t>
                        </a:r>
                      </a:p>
                    </p:txBody>
                  </p:sp>
                  <p:sp>
                    <p:nvSpPr>
                      <p:cNvPr id="115" name="Rectangle : coins arrondis 114" descr="CRANE 124&#10;">
                        <a:hlinkClick r:id="rId19" action="ppaction://hlinksldjump"/>
                        <a:extLst>
                          <a:ext uri="{FF2B5EF4-FFF2-40B4-BE49-F238E27FC236}">
                            <a16:creationId xmlns:a16="http://schemas.microsoft.com/office/drawing/2014/main" id="{6A93C764-CF2C-009A-C650-115C5E7C7C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19532" y="1890111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AB0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CÔTES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6" name="Rectangle : coins arrondis 115" descr="CRANE 124&#10;">
                        <a:hlinkClick r:id="rId20" action="ppaction://hlinksldjump"/>
                        <a:extLst>
                          <a:ext uri="{FF2B5EF4-FFF2-40B4-BE49-F238E27FC236}">
                            <a16:creationId xmlns:a16="http://schemas.microsoft.com/office/drawing/2014/main" id="{7D24234E-910C-5805-6B5C-230E82D9E6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65041" y="4914900"/>
                        <a:ext cx="1260511" cy="361950"/>
                      </a:xfrm>
                      <a:prstGeom prst="roundRect">
                        <a:avLst/>
                      </a:prstGeom>
                      <a:solidFill>
                        <a:srgbClr val="B2F5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POLYTRAUMATISE </a:t>
                        </a:r>
                      </a:p>
                    </p:txBody>
                  </p:sp>
                  <p:sp>
                    <p:nvSpPr>
                      <p:cNvPr id="117" name="Rectangle : coins arrondis 116" descr="CRANE 124&#10;">
                        <a:extLst>
                          <a:ext uri="{FF2B5EF4-FFF2-40B4-BE49-F238E27FC236}">
                            <a16:creationId xmlns:a16="http://schemas.microsoft.com/office/drawing/2014/main" id="{E10FAC04-AFD3-01FC-9596-6BBA66DB11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22986" y="4789606"/>
                        <a:ext cx="1386612" cy="428625"/>
                      </a:xfrm>
                      <a:prstGeom prst="roundRect">
                        <a:avLst/>
                      </a:prstGeom>
                      <a:solidFill>
                        <a:srgbClr val="F4BAF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INFERIEURS: 0.1 %</a:t>
                        </a:r>
                      </a:p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4 cas </a:t>
                        </a:r>
                      </a:p>
                    </p:txBody>
                  </p:sp>
                  <p:sp>
                    <p:nvSpPr>
                      <p:cNvPr id="118" name="Rectangle : coins arrondis 117" descr="CRANE 124&#10;">
                        <a:hlinkClick r:id="rId21" action="ppaction://hlinksldjump"/>
                        <a:extLst>
                          <a:ext uri="{FF2B5EF4-FFF2-40B4-BE49-F238E27FC236}">
                            <a16:creationId xmlns:a16="http://schemas.microsoft.com/office/drawing/2014/main" id="{1DC10064-61D9-38A5-2434-910CBA067B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1817" y="2315549"/>
                        <a:ext cx="955413" cy="361950"/>
                      </a:xfrm>
                      <a:prstGeom prst="roundRect">
                        <a:avLst/>
                      </a:prstGeom>
                      <a:solidFill>
                        <a:srgbClr val="DEF1FA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POUMONS </a:t>
                        </a:r>
                      </a:p>
                    </p:txBody>
                  </p:sp>
                  <p:sp>
                    <p:nvSpPr>
                      <p:cNvPr id="119" name="Rectangle : coins arrondis 118" descr="CRANE 124&#10;">
                        <a:hlinkClick r:id="rId22" action="ppaction://hlinksldjump"/>
                        <a:extLst>
                          <a:ext uri="{FF2B5EF4-FFF2-40B4-BE49-F238E27FC236}">
                            <a16:creationId xmlns:a16="http://schemas.microsoft.com/office/drawing/2014/main" id="{969337F1-9637-F87B-AC71-8D2CADC100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88994" y="4525258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DCF6A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CUISSE </a:t>
                        </a:r>
                      </a:p>
                    </p:txBody>
                  </p:sp>
                  <p:sp>
                    <p:nvSpPr>
                      <p:cNvPr id="120" name="Rectangle : coins arrondis 119" descr="CRANE 124&#10;">
                        <a:hlinkClick r:id="rId23" action="ppaction://hlinksldjump"/>
                        <a:extLst>
                          <a:ext uri="{FF2B5EF4-FFF2-40B4-BE49-F238E27FC236}">
                            <a16:creationId xmlns:a16="http://schemas.microsoft.com/office/drawing/2014/main" id="{FCA92011-0AB1-4AAB-3936-CF9F7DA471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55982" y="182638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EPAULE </a:t>
                        </a:r>
                      </a:p>
                    </p:txBody>
                  </p:sp>
                  <p:sp>
                    <p:nvSpPr>
                      <p:cNvPr id="121" name="Rectangle : coins arrondis 120" descr="CRANE 124&#10;">
                        <a:hlinkClick r:id="rId24" action="ppaction://hlinksldjump"/>
                        <a:extLst>
                          <a:ext uri="{FF2B5EF4-FFF2-40B4-BE49-F238E27FC236}">
                            <a16:creationId xmlns:a16="http://schemas.microsoft.com/office/drawing/2014/main" id="{25FA8CC4-4404-59FC-A9D3-25ACE8D372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6256" y="616267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CFF33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ORTEILS </a:t>
                        </a:r>
                      </a:p>
                    </p:txBody>
                  </p:sp>
                  <p:sp>
                    <p:nvSpPr>
                      <p:cNvPr id="122" name="Rectangle : coins arrondis 121" descr="CRANE 124&#10;">
                        <a:hlinkClick r:id="rId25" action="ppaction://hlinksldjump"/>
                        <a:extLst>
                          <a:ext uri="{FF2B5EF4-FFF2-40B4-BE49-F238E27FC236}">
                            <a16:creationId xmlns:a16="http://schemas.microsoft.com/office/drawing/2014/main" id="{B33545CC-EA21-0E37-527C-608F2C3C1B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52447" y="473392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7FBC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GENOU </a:t>
                        </a:r>
                      </a:p>
                    </p:txBody>
                  </p:sp>
                  <p:sp>
                    <p:nvSpPr>
                      <p:cNvPr id="123" name="Rectangle : coins arrondis 122" descr="CRANE 124&#10;">
                        <a:hlinkClick r:id="rId26" action="ppaction://hlinksldjump"/>
                        <a:extLst>
                          <a:ext uri="{FF2B5EF4-FFF2-40B4-BE49-F238E27FC236}">
                            <a16:creationId xmlns:a16="http://schemas.microsoft.com/office/drawing/2014/main" id="{FF2CBBA0-74D0-E8D7-7F28-9F010C0A0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78175" y="611505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33CC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PIED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24" name="Rectangle : coins arrondis 123" descr="CRANE 124&#10;">
                        <a:hlinkClick r:id="rId27" action="ppaction://hlinksldjump"/>
                        <a:extLst>
                          <a:ext uri="{FF2B5EF4-FFF2-40B4-BE49-F238E27FC236}">
                            <a16:creationId xmlns:a16="http://schemas.microsoft.com/office/drawing/2014/main" id="{8361C80B-1EB5-105E-6C0D-0CF421DA01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8769" y="537210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7AB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JAMBE </a:t>
                        </a:r>
                      </a:p>
                    </p:txBody>
                  </p:sp>
                  <p:sp>
                    <p:nvSpPr>
                      <p:cNvPr id="125" name="Rectangle : coins arrondis 124" descr="CRANE 124&#10;">
                        <a:hlinkClick r:id="rId28" action="ppaction://hlinksldjump"/>
                        <a:extLst>
                          <a:ext uri="{FF2B5EF4-FFF2-40B4-BE49-F238E27FC236}">
                            <a16:creationId xmlns:a16="http://schemas.microsoft.com/office/drawing/2014/main" id="{A52BDA6F-C1AC-9614-D356-92E2D2202C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64870" y="390707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CAB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AINE </a:t>
                        </a:r>
                      </a:p>
                    </p:txBody>
                  </p:sp>
                  <p:sp>
                    <p:nvSpPr>
                      <p:cNvPr id="126" name="Rectangle : coins arrondis 125" descr="CRANE 124&#10;">
                        <a:hlinkClick r:id="rId29" action="ppaction://hlinksldjump"/>
                        <a:extLst>
                          <a:ext uri="{FF2B5EF4-FFF2-40B4-BE49-F238E27FC236}">
                            <a16:creationId xmlns:a16="http://schemas.microsoft.com/office/drawing/2014/main" id="{80CA02A7-0E78-769D-D6E7-430D831308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90135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0080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HANCHE </a:t>
                        </a:r>
                      </a:p>
                    </p:txBody>
                  </p:sp>
                  <p:sp>
                    <p:nvSpPr>
                      <p:cNvPr id="127" name="Rectangle : coins arrondis 126" descr="CRANE 124&#10;">
                        <a:hlinkClick r:id="rId30" action="ppaction://hlinksldjump"/>
                        <a:extLst>
                          <a:ext uri="{FF2B5EF4-FFF2-40B4-BE49-F238E27FC236}">
                            <a16:creationId xmlns:a16="http://schemas.microsoft.com/office/drawing/2014/main" id="{5BD502CE-5B07-EE03-D12E-F828D5A641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03836" y="3406974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6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BASSIN </a:t>
                        </a:r>
                      </a:p>
                    </p:txBody>
                  </p:sp>
                  <p:sp>
                    <p:nvSpPr>
                      <p:cNvPr id="128" name="Ellipse 127">
                        <a:extLst>
                          <a:ext uri="{FF2B5EF4-FFF2-40B4-BE49-F238E27FC236}">
                            <a16:creationId xmlns:a16="http://schemas.microsoft.com/office/drawing/2014/main" id="{D26AE974-EC92-44C2-9D5C-6D475FD82F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1114" y="2288752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29" name="Ellipse 128">
                        <a:extLst>
                          <a:ext uri="{FF2B5EF4-FFF2-40B4-BE49-F238E27FC236}">
                            <a16:creationId xmlns:a16="http://schemas.microsoft.com/office/drawing/2014/main" id="{E0EC8E82-D6D2-7FEE-3B9E-C890C5A445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53495" y="105519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0" name="Ellipse 129">
                        <a:extLst>
                          <a:ext uri="{FF2B5EF4-FFF2-40B4-BE49-F238E27FC236}">
                            <a16:creationId xmlns:a16="http://schemas.microsoft.com/office/drawing/2014/main" id="{CA43DF14-1C8E-B3FC-BB1B-8D802C0C19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3118" y="113794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1" name="Ellipse 130">
                        <a:extLst>
                          <a:ext uri="{FF2B5EF4-FFF2-40B4-BE49-F238E27FC236}">
                            <a16:creationId xmlns:a16="http://schemas.microsoft.com/office/drawing/2014/main" id="{D95E2221-0C1D-157D-014E-22400DDA8E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53912" y="970258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Ellipse 131">
                        <a:extLst>
                          <a:ext uri="{FF2B5EF4-FFF2-40B4-BE49-F238E27FC236}">
                            <a16:creationId xmlns:a16="http://schemas.microsoft.com/office/drawing/2014/main" id="{B518A843-8C11-981D-8BA9-FD47949D18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7398" y="814276"/>
                        <a:ext cx="108000" cy="1080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noFill/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Ellipse 132">
                        <a:extLst>
                          <a:ext uri="{FF2B5EF4-FFF2-40B4-BE49-F238E27FC236}">
                            <a16:creationId xmlns:a16="http://schemas.microsoft.com/office/drawing/2014/main" id="{DFE4C479-F4A5-8ED1-A539-0B9079E383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35114" y="875223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Ellipse 133">
                        <a:extLst>
                          <a:ext uri="{FF2B5EF4-FFF2-40B4-BE49-F238E27FC236}">
                            <a16:creationId xmlns:a16="http://schemas.microsoft.com/office/drawing/2014/main" id="{613DAB6A-82FA-5E11-7D45-3104F949A9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73792" y="161137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Ellipse 134">
                        <a:extLst>
                          <a:ext uri="{FF2B5EF4-FFF2-40B4-BE49-F238E27FC236}">
                            <a16:creationId xmlns:a16="http://schemas.microsoft.com/office/drawing/2014/main" id="{392C5A5C-27F9-7808-3687-BD4BAF4512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51877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Ellipse 135">
                        <a:extLst>
                          <a:ext uri="{FF2B5EF4-FFF2-40B4-BE49-F238E27FC236}">
                            <a16:creationId xmlns:a16="http://schemas.microsoft.com/office/drawing/2014/main" id="{B6C95B29-1A0B-C615-501D-5ACF7D8055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95784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7" name="Ellipse 136">
                        <a:extLst>
                          <a:ext uri="{FF2B5EF4-FFF2-40B4-BE49-F238E27FC236}">
                            <a16:creationId xmlns:a16="http://schemas.microsoft.com/office/drawing/2014/main" id="{DE0ACE55-2B79-6621-559E-F79A62B150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6624" y="2279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Ellipse 137">
                        <a:extLst>
                          <a:ext uri="{FF2B5EF4-FFF2-40B4-BE49-F238E27FC236}">
                            <a16:creationId xmlns:a16="http://schemas.microsoft.com/office/drawing/2014/main" id="{B1E69E09-76D5-6F68-82E4-299F848228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1824" y="280553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Ellipse 138">
                        <a:extLst>
                          <a:ext uri="{FF2B5EF4-FFF2-40B4-BE49-F238E27FC236}">
                            <a16:creationId xmlns:a16="http://schemas.microsoft.com/office/drawing/2014/main" id="{D726DC2A-1C7F-920B-E704-E7C96C11AD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7240" y="3190374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Ellipse 139">
                        <a:extLst>
                          <a:ext uri="{FF2B5EF4-FFF2-40B4-BE49-F238E27FC236}">
                            <a16:creationId xmlns:a16="http://schemas.microsoft.com/office/drawing/2014/main" id="{EAEAA954-0350-8A55-BF48-B9E077FD55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7428" y="325278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Ellipse 140">
                        <a:extLst>
                          <a:ext uri="{FF2B5EF4-FFF2-40B4-BE49-F238E27FC236}">
                            <a16:creationId xmlns:a16="http://schemas.microsoft.com/office/drawing/2014/main" id="{25F91878-78D9-93BB-726C-563095EE06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4007" y="385196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Ellipse 141">
                        <a:extLst>
                          <a:ext uri="{FF2B5EF4-FFF2-40B4-BE49-F238E27FC236}">
                            <a16:creationId xmlns:a16="http://schemas.microsoft.com/office/drawing/2014/main" id="{71938C43-2F75-AA41-0D34-01CBF7FDA5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85246" y="30758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3" name="Ellipse 142">
                        <a:extLst>
                          <a:ext uri="{FF2B5EF4-FFF2-40B4-BE49-F238E27FC236}">
                            <a16:creationId xmlns:a16="http://schemas.microsoft.com/office/drawing/2014/main" id="{0EF17724-5426-07F0-7297-30C0A26266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1481" y="3368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4" name="Ellipse 143">
                        <a:extLst>
                          <a:ext uri="{FF2B5EF4-FFF2-40B4-BE49-F238E27FC236}">
                            <a16:creationId xmlns:a16="http://schemas.microsoft.com/office/drawing/2014/main" id="{6ABF91B6-8A28-D517-FD80-C2A67D34ED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8742" y="372742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5" name="Ellipse 144">
                        <a:extLst>
                          <a:ext uri="{FF2B5EF4-FFF2-40B4-BE49-F238E27FC236}">
                            <a16:creationId xmlns:a16="http://schemas.microsoft.com/office/drawing/2014/main" id="{93DFE42D-BA54-3F6A-A4F4-71D833145E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8624" y="53435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6" name="Ellipse 145">
                        <a:extLst>
                          <a:ext uri="{FF2B5EF4-FFF2-40B4-BE49-F238E27FC236}">
                            <a16:creationId xmlns:a16="http://schemas.microsoft.com/office/drawing/2014/main" id="{FBAF0476-3EEA-31F4-74EB-082407DE4A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4947" y="4856281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Ellipse 146">
                        <a:extLst>
                          <a:ext uri="{FF2B5EF4-FFF2-40B4-BE49-F238E27FC236}">
                            <a16:creationId xmlns:a16="http://schemas.microsoft.com/office/drawing/2014/main" id="{2FAC8020-830E-C2C6-3D98-DA4DF978AB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958" y="436875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Ellipse 147">
                        <a:extLst>
                          <a:ext uri="{FF2B5EF4-FFF2-40B4-BE49-F238E27FC236}">
                            <a16:creationId xmlns:a16="http://schemas.microsoft.com/office/drawing/2014/main" id="{14F3E5DE-FACC-16DF-9198-7007A6D168A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4058" y="6438757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Ellipse 148">
                        <a:extLst>
                          <a:ext uri="{FF2B5EF4-FFF2-40B4-BE49-F238E27FC236}">
                            <a16:creationId xmlns:a16="http://schemas.microsoft.com/office/drawing/2014/main" id="{E31DBF84-62D9-C028-CE27-C14CBEC77B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95074" y="62420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AFB7CB5B-F269-5076-8401-2039403A341C}"/>
                        </a:ext>
                      </a:extLst>
                    </p:cNvPr>
                    <p:cNvCxnSpPr>
                      <a:stCxn id="104" idx="1"/>
                      <a:endCxn id="132" idx="6"/>
                    </p:cNvCxnSpPr>
                    <p:nvPr/>
                  </p:nvCxnSpPr>
                  <p:spPr>
                    <a:xfrm flipH="1">
                      <a:off x="6483531" y="614889"/>
                      <a:ext cx="616283" cy="280888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F3979A50-3E03-0796-0570-6497E0E1C0EF}"/>
                        </a:ext>
                      </a:extLst>
                    </p:cNvPr>
                    <p:cNvCxnSpPr>
                      <a:stCxn id="111" idx="1"/>
                      <a:endCxn id="133" idx="5"/>
                    </p:cNvCxnSpPr>
                    <p:nvPr/>
                  </p:nvCxnSpPr>
                  <p:spPr>
                    <a:xfrm flipH="1" flipV="1">
                      <a:off x="6695431" y="994908"/>
                      <a:ext cx="254494" cy="9463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59C25447-34A6-C9E7-EF48-B252C4E12BDC}"/>
                        </a:ext>
                      </a:extLst>
                    </p:cNvPr>
                    <p:cNvCxnSpPr>
                      <a:cxnSpLocks/>
                      <a:stCxn id="120" idx="1"/>
                      <a:endCxn id="134" idx="5"/>
                    </p:cNvCxnSpPr>
                    <p:nvPr/>
                  </p:nvCxnSpPr>
                  <p:spPr>
                    <a:xfrm flipH="1" flipV="1">
                      <a:off x="6934109" y="1731055"/>
                      <a:ext cx="690006" cy="30381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7B77DA0A-4678-3EDF-8833-78FA00A2822D}"/>
                        </a:ext>
                      </a:extLst>
                    </p:cNvPr>
                    <p:cNvCxnSpPr>
                      <a:stCxn id="107" idx="3"/>
                      <a:endCxn id="131" idx="2"/>
                    </p:cNvCxnSpPr>
                    <p:nvPr/>
                  </p:nvCxnSpPr>
                  <p:spPr>
                    <a:xfrm>
                      <a:off x="5412192" y="650418"/>
                      <a:ext cx="809853" cy="40134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36703D23-315F-55A2-7364-6AC9E4AC1650}"/>
                        </a:ext>
                      </a:extLst>
                    </p:cNvPr>
                    <p:cNvCxnSpPr>
                      <a:stCxn id="105" idx="3"/>
                      <a:endCxn id="129" idx="2"/>
                    </p:cNvCxnSpPr>
                    <p:nvPr/>
                  </p:nvCxnSpPr>
                  <p:spPr>
                    <a:xfrm>
                      <a:off x="5336991" y="1126493"/>
                      <a:ext cx="584637" cy="1020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21A73688-2C3D-CB07-2C9F-31E7DF5C49CB}"/>
                        </a:ext>
                      </a:extLst>
                    </p:cNvPr>
                    <p:cNvCxnSpPr>
                      <a:stCxn id="112" idx="3"/>
                      <a:endCxn id="130" idx="3"/>
                    </p:cNvCxnSpPr>
                    <p:nvPr/>
                  </p:nvCxnSpPr>
                  <p:spPr>
                    <a:xfrm flipV="1">
                      <a:off x="5281568" y="1257634"/>
                      <a:ext cx="895499" cy="35437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7302C93E-D0A3-0327-EA21-5F6828730C49}"/>
                        </a:ext>
                      </a:extLst>
                    </p:cNvPr>
                    <p:cNvCxnSpPr>
                      <a:stCxn id="115" idx="3"/>
                      <a:endCxn id="137" idx="2"/>
                    </p:cNvCxnSpPr>
                    <p:nvPr/>
                  </p:nvCxnSpPr>
                  <p:spPr>
                    <a:xfrm>
                      <a:off x="4816340" y="2098587"/>
                      <a:ext cx="1058417" cy="26253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AEE84FD8-62E9-D155-8E00-C7B715A67FA2}"/>
                        </a:ext>
                      </a:extLst>
                    </p:cNvPr>
                    <p:cNvCxnSpPr>
                      <a:stCxn id="136" idx="6"/>
                      <a:endCxn id="118" idx="1"/>
                    </p:cNvCxnSpPr>
                    <p:nvPr/>
                  </p:nvCxnSpPr>
                  <p:spPr>
                    <a:xfrm>
                      <a:off x="6471917" y="2145201"/>
                      <a:ext cx="1098033" cy="37882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59E3632E-464A-7683-CF27-D8FC447EE09E}"/>
                        </a:ext>
                      </a:extLst>
                    </p:cNvPr>
                    <p:cNvCxnSpPr>
                      <a:stCxn id="135" idx="6"/>
                      <a:endCxn id="136" idx="2"/>
                    </p:cNvCxnSpPr>
                    <p:nvPr/>
                  </p:nvCxnSpPr>
                  <p:spPr>
                    <a:xfrm>
                      <a:off x="6228010" y="2145201"/>
                      <a:ext cx="135907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52B1577D-B92E-EC33-56AE-A5CBD37248C4}"/>
                        </a:ext>
                      </a:extLst>
                    </p:cNvPr>
                    <p:cNvCxnSpPr>
                      <a:cxnSpLocks/>
                      <a:endCxn id="128" idx="2"/>
                    </p:cNvCxnSpPr>
                    <p:nvPr/>
                  </p:nvCxnSpPr>
                  <p:spPr>
                    <a:xfrm>
                      <a:off x="5968800" y="2365737"/>
                      <a:ext cx="580447" cy="451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AE7BD5A0-27FC-3280-9211-86DEBB85E3D4}"/>
                        </a:ext>
                      </a:extLst>
                    </p:cNvPr>
                    <p:cNvCxnSpPr>
                      <a:stCxn id="110" idx="3"/>
                      <a:endCxn id="138" idx="2"/>
                    </p:cNvCxnSpPr>
                    <p:nvPr/>
                  </p:nvCxnSpPr>
                  <p:spPr>
                    <a:xfrm>
                      <a:off x="4761766" y="2604208"/>
                      <a:ext cx="538191" cy="28283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004689F6-045F-9EE7-4122-AFC0E1779676}"/>
                        </a:ext>
                      </a:extLst>
                    </p:cNvPr>
                    <p:cNvCxnSpPr>
                      <a:stCxn id="126" idx="3"/>
                      <a:endCxn id="139" idx="2"/>
                    </p:cNvCxnSpPr>
                    <p:nvPr/>
                  </p:nvCxnSpPr>
                  <p:spPr>
                    <a:xfrm>
                      <a:off x="4761766" y="3109829"/>
                      <a:ext cx="953607" cy="16204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Connecteur droit 92">
                      <a:extLst>
                        <a:ext uri="{FF2B5EF4-FFF2-40B4-BE49-F238E27FC236}">
                          <a16:creationId xmlns:a16="http://schemas.microsoft.com/office/drawing/2014/main" id="{C12141C0-1A57-981B-9277-968265E28B96}"/>
                        </a:ext>
                      </a:extLst>
                    </p:cNvPr>
                    <p:cNvCxnSpPr>
                      <a:stCxn id="127" idx="3"/>
                      <a:endCxn id="140" idx="2"/>
                    </p:cNvCxnSpPr>
                    <p:nvPr/>
                  </p:nvCxnSpPr>
                  <p:spPr>
                    <a:xfrm flipV="1">
                      <a:off x="4700644" y="3334290"/>
                      <a:ext cx="1484917" cy="28116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CD2FD5BA-1AC1-121F-A65D-CBFB5646D398}"/>
                        </a:ext>
                      </a:extLst>
                    </p:cNvPr>
                    <p:cNvCxnSpPr>
                      <a:cxnSpLocks/>
                      <a:stCxn id="125" idx="3"/>
                      <a:endCxn id="141" idx="2"/>
                    </p:cNvCxnSpPr>
                    <p:nvPr/>
                  </p:nvCxnSpPr>
                  <p:spPr>
                    <a:xfrm flipV="1">
                      <a:off x="4561678" y="3933466"/>
                      <a:ext cx="1580462" cy="18208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Connecteur droit 94">
                      <a:extLst>
                        <a:ext uri="{FF2B5EF4-FFF2-40B4-BE49-F238E27FC236}">
                          <a16:creationId xmlns:a16="http://schemas.microsoft.com/office/drawing/2014/main" id="{AABA4DF6-5650-811E-5C98-EE64859D6BDA}"/>
                        </a:ext>
                      </a:extLst>
                    </p:cNvPr>
                    <p:cNvCxnSpPr>
                      <a:cxnSpLocks/>
                      <a:stCxn id="119" idx="3"/>
                      <a:endCxn id="147" idx="2"/>
                    </p:cNvCxnSpPr>
                    <p:nvPr/>
                  </p:nvCxnSpPr>
                  <p:spPr>
                    <a:xfrm flipV="1">
                      <a:off x="5485802" y="4450251"/>
                      <a:ext cx="390289" cy="28348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512783B2-53F2-3448-B2DB-07DBA040C067}"/>
                        </a:ext>
                      </a:extLst>
                    </p:cNvPr>
                    <p:cNvCxnSpPr>
                      <a:endCxn id="145" idx="2"/>
                    </p:cNvCxnSpPr>
                    <p:nvPr/>
                  </p:nvCxnSpPr>
                  <p:spPr>
                    <a:xfrm flipV="1">
                      <a:off x="5475577" y="5425026"/>
                      <a:ext cx="291180" cy="15555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Connecteur droit 96">
                      <a:extLst>
                        <a:ext uri="{FF2B5EF4-FFF2-40B4-BE49-F238E27FC236}">
                          <a16:creationId xmlns:a16="http://schemas.microsoft.com/office/drawing/2014/main" id="{4BBA942F-6AC8-7070-66D9-AEFACCC1AC73}"/>
                        </a:ext>
                      </a:extLst>
                    </p:cNvPr>
                    <p:cNvCxnSpPr>
                      <a:stCxn id="123" idx="3"/>
                      <a:endCxn id="149" idx="2"/>
                    </p:cNvCxnSpPr>
                    <p:nvPr/>
                  </p:nvCxnSpPr>
                  <p:spPr>
                    <a:xfrm>
                      <a:off x="5574983" y="6323526"/>
                      <a:ext cx="388224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Connecteur droit 97">
                      <a:extLst>
                        <a:ext uri="{FF2B5EF4-FFF2-40B4-BE49-F238E27FC236}">
                          <a16:creationId xmlns:a16="http://schemas.microsoft.com/office/drawing/2014/main" id="{489FD415-9BB1-3BA1-B7F6-67ED7639B9BB}"/>
                        </a:ext>
                      </a:extLst>
                    </p:cNvPr>
                    <p:cNvCxnSpPr>
                      <a:stCxn id="121" idx="1"/>
                      <a:endCxn id="148" idx="6"/>
                    </p:cNvCxnSpPr>
                    <p:nvPr/>
                  </p:nvCxnSpPr>
                  <p:spPr>
                    <a:xfrm flipH="1">
                      <a:off x="6610191" y="6371151"/>
                      <a:ext cx="854198" cy="149107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4B5B23ED-5461-E924-756C-6B4685AB978D}"/>
                        </a:ext>
                      </a:extLst>
                    </p:cNvPr>
                    <p:cNvCxnSpPr>
                      <a:stCxn id="122" idx="1"/>
                      <a:endCxn id="146" idx="7"/>
                    </p:cNvCxnSpPr>
                    <p:nvPr/>
                  </p:nvCxnSpPr>
                  <p:spPr>
                    <a:xfrm flipH="1" flipV="1">
                      <a:off x="6645264" y="4899598"/>
                      <a:ext cx="775316" cy="4280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Connecteur droit 99">
                      <a:extLst>
                        <a:ext uri="{FF2B5EF4-FFF2-40B4-BE49-F238E27FC236}">
                          <a16:creationId xmlns:a16="http://schemas.microsoft.com/office/drawing/2014/main" id="{4288E059-374F-2315-AF65-318633270465}"/>
                        </a:ext>
                      </a:extLst>
                    </p:cNvPr>
                    <p:cNvCxnSpPr>
                      <a:stCxn id="113" idx="1"/>
                      <a:endCxn id="144" idx="6"/>
                    </p:cNvCxnSpPr>
                    <p:nvPr/>
                  </p:nvCxnSpPr>
                  <p:spPr>
                    <a:xfrm flipH="1" flipV="1">
                      <a:off x="7334875" y="3808927"/>
                      <a:ext cx="628941" cy="180975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100">
                      <a:extLst>
                        <a:ext uri="{FF2B5EF4-FFF2-40B4-BE49-F238E27FC236}">
                          <a16:creationId xmlns:a16="http://schemas.microsoft.com/office/drawing/2014/main" id="{8D877A03-45D4-CF16-3455-0EE8C8FA60E1}"/>
                        </a:ext>
                      </a:extLst>
                    </p:cNvPr>
                    <p:cNvCxnSpPr>
                      <a:stCxn id="108" idx="1"/>
                      <a:endCxn id="143" idx="6"/>
                    </p:cNvCxnSpPr>
                    <p:nvPr/>
                  </p:nvCxnSpPr>
                  <p:spPr>
                    <a:xfrm flipH="1" flipV="1">
                      <a:off x="7227614" y="3450126"/>
                      <a:ext cx="560150" cy="4303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101">
                      <a:extLst>
                        <a:ext uri="{FF2B5EF4-FFF2-40B4-BE49-F238E27FC236}">
                          <a16:creationId xmlns:a16="http://schemas.microsoft.com/office/drawing/2014/main" id="{D7D9E38E-977E-3455-A8D9-370640723A19}"/>
                        </a:ext>
                      </a:extLst>
                    </p:cNvPr>
                    <p:cNvCxnSpPr>
                      <a:cxnSpLocks/>
                      <a:stCxn id="109" idx="1"/>
                      <a:endCxn id="142" idx="6"/>
                    </p:cNvCxnSpPr>
                    <p:nvPr/>
                  </p:nvCxnSpPr>
                  <p:spPr>
                    <a:xfrm flipH="1">
                      <a:off x="7161379" y="3008315"/>
                      <a:ext cx="427913" cy="14901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9" name="Rectangle : coins arrondis 78" descr="CRANE 124&#10;">
                    <a:hlinkClick r:id="rId31" action="ppaction://hlinksldjump"/>
                    <a:extLst>
                      <a:ext uri="{FF2B5EF4-FFF2-40B4-BE49-F238E27FC236}">
                        <a16:creationId xmlns:a16="http://schemas.microsoft.com/office/drawing/2014/main" id="{B8372335-172A-9AFA-E54C-7DCA6FFDDD12}"/>
                      </a:ext>
                    </a:extLst>
                  </p:cNvPr>
                  <p:cNvSpPr/>
                  <p:nvPr/>
                </p:nvSpPr>
                <p:spPr>
                  <a:xfrm>
                    <a:off x="7516300" y="1287572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</p:grpSp>
            <p:sp>
              <p:nvSpPr>
                <p:cNvPr id="76" name="Ellipse 75">
                  <a:extLst>
                    <a:ext uri="{FF2B5EF4-FFF2-40B4-BE49-F238E27FC236}">
                      <a16:creationId xmlns:a16="http://schemas.microsoft.com/office/drawing/2014/main" id="{AB9BC406-3FA8-133C-3ECB-238A65B297C4}"/>
                    </a:ext>
                  </a:extLst>
                </p:cNvPr>
                <p:cNvSpPr/>
                <p:nvPr/>
              </p:nvSpPr>
              <p:spPr>
                <a:xfrm>
                  <a:off x="6246399" y="136532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7" name="Connecteur droit 76">
                  <a:extLst>
                    <a:ext uri="{FF2B5EF4-FFF2-40B4-BE49-F238E27FC236}">
                      <a16:creationId xmlns:a16="http://schemas.microsoft.com/office/drawing/2014/main" id="{770C8805-017A-075B-FB48-7F154D6B3F6A}"/>
                    </a:ext>
                  </a:extLst>
                </p:cNvPr>
                <p:cNvCxnSpPr>
                  <a:stCxn id="76" idx="6"/>
                  <a:endCxn id="79" idx="1"/>
                </p:cNvCxnSpPr>
                <p:nvPr/>
              </p:nvCxnSpPr>
              <p:spPr>
                <a:xfrm>
                  <a:off x="6354399" y="1419325"/>
                  <a:ext cx="1161901" cy="4922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53" name="Image 152">
                <a:hlinkClick r:id="rId32" action="ppaction://hlinksldjump"/>
                <a:extLst>
                  <a:ext uri="{FF2B5EF4-FFF2-40B4-BE49-F238E27FC236}">
                    <a16:creationId xmlns:a16="http://schemas.microsoft.com/office/drawing/2014/main" id="{CAAB3493-6094-9426-1F43-CAFFCC757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0507322" y="4895144"/>
                <a:ext cx="310923" cy="323116"/>
              </a:xfrm>
              <a:prstGeom prst="rect">
                <a:avLst/>
              </a:prstGeom>
              <a:noFill/>
            </p:spPr>
          </p:pic>
        </p:grpSp>
        <p:pic>
          <p:nvPicPr>
            <p:cNvPr id="8" name="Image 7">
              <a:hlinkClick r:id="rId34" action="ppaction://hlinksldjump"/>
              <a:extLst>
                <a:ext uri="{FF2B5EF4-FFF2-40B4-BE49-F238E27FC236}">
                  <a16:creationId xmlns:a16="http://schemas.microsoft.com/office/drawing/2014/main" id="{91F8A3E7-B5BA-F842-59E4-421F03BD6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58102" y="6359613"/>
              <a:ext cx="1247949" cy="323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500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8DBBB93-DA43-3993-EEF7-967634519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6DA2B1-40D6-1BA4-10DD-920DB10BF65C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48552" y="-1325563"/>
            <a:ext cx="10515600" cy="1325563"/>
          </a:xfrm>
        </p:spPr>
        <p:txBody>
          <a:bodyPr/>
          <a:lstStyle/>
          <a:p>
            <a:r>
              <a:rPr lang="fr-CH" dirty="0"/>
              <a:t>41 AB polytraumatisé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F2E0EC-780B-0838-2468-58D76FA4A9B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384A7E-7A10-83E3-F78A-55A0E7AD009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AAE768-9990-EE9A-F558-86050A308FF2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CE4DF45-F1A1-C2DB-0D68-00EC62E38A06}"/>
              </a:ext>
            </a:extLst>
          </p:cNvPr>
          <p:cNvGrpSpPr/>
          <p:nvPr/>
        </p:nvGrpSpPr>
        <p:grpSpPr>
          <a:xfrm>
            <a:off x="358102" y="209550"/>
            <a:ext cx="10399609" cy="6473958"/>
            <a:chOff x="358102" y="209550"/>
            <a:chExt cx="10399609" cy="6473958"/>
          </a:xfrm>
        </p:grpSpPr>
        <p:grpSp>
          <p:nvGrpSpPr>
            <p:cNvPr id="154" name="Groupe 153">
              <a:extLst>
                <a:ext uri="{FF2B5EF4-FFF2-40B4-BE49-F238E27FC236}">
                  <a16:creationId xmlns:a16="http://schemas.microsoft.com/office/drawing/2014/main" id="{E1B23E85-0F9C-E172-6DEF-F2D2441BCEF3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2413155" y="209550"/>
              <a:ext cx="8344556" cy="6438900"/>
              <a:chOff x="2413155" y="209550"/>
              <a:chExt cx="8344556" cy="6438900"/>
            </a:xfrm>
          </p:grpSpPr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792A6428-1FF5-84A6-7444-A106127056BA}"/>
                  </a:ext>
                </a:extLst>
              </p:cNvPr>
              <p:cNvGrpSpPr/>
              <p:nvPr/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5" name="Groupe 74">
                  <a:extLst>
                    <a:ext uri="{FF2B5EF4-FFF2-40B4-BE49-F238E27FC236}">
                      <a16:creationId xmlns:a16="http://schemas.microsoft.com/office/drawing/2014/main" id="{112715C1-D822-573A-F3E9-B5E31E9619FD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8" name="Groupe 77">
                    <a:extLst>
                      <a:ext uri="{FF2B5EF4-FFF2-40B4-BE49-F238E27FC236}">
                        <a16:creationId xmlns:a16="http://schemas.microsoft.com/office/drawing/2014/main" id="{2706A262-664A-E58C-5AC8-ECA073A49CFD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33174" y="295641"/>
                    <a:chExt cx="8344556" cy="6438900"/>
                  </a:xfrm>
                </p:grpSpPr>
                <p:grpSp>
                  <p:nvGrpSpPr>
                    <p:cNvPr id="80" name="Groupe 79">
                      <a:extLst>
                        <a:ext uri="{FF2B5EF4-FFF2-40B4-BE49-F238E27FC236}">
                          <a16:creationId xmlns:a16="http://schemas.microsoft.com/office/drawing/2014/main" id="{E596CA55-10CA-09C5-033B-B9E3739D36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33174" y="295641"/>
                      <a:ext cx="8344556" cy="6438900"/>
                      <a:chOff x="2165041" y="268140"/>
                      <a:chExt cx="8344556" cy="6438900"/>
                    </a:xfrm>
                  </p:grpSpPr>
                  <p:pic>
                    <p:nvPicPr>
                      <p:cNvPr id="103" name="Image 102">
                        <a:extLst>
                          <a:ext uri="{FF2B5EF4-FFF2-40B4-BE49-F238E27FC236}">
                            <a16:creationId xmlns:a16="http://schemas.microsoft.com/office/drawing/2014/main" id="{3E646D6C-5F65-AB73-34A7-AF0FB63E941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63438" y="268140"/>
                        <a:ext cx="2838038" cy="64389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04" name="Rectangle : coins arrondis 103" descr="CRANE 124&#10;">
                        <a:hlinkClick r:id="rId8" action="ppaction://hlinksldjump"/>
                        <a:extLst>
                          <a:ext uri="{FF2B5EF4-FFF2-40B4-BE49-F238E27FC236}">
                            <a16:creationId xmlns:a16="http://schemas.microsoft.com/office/drawing/2014/main" id="{417E8704-252E-7459-D6BD-7491197BDC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31681" y="40641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BDE9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ŒIL </a:t>
                        </a:r>
                      </a:p>
                    </p:txBody>
                  </p:sp>
                  <p:sp>
                    <p:nvSpPr>
                      <p:cNvPr id="105" name="Rectangle : coins arrondis 104" descr="CRANE 124&#10;">
                        <a:hlinkClick r:id="rId9" action="ppaction://hlinksldjump"/>
                        <a:extLst>
                          <a:ext uri="{FF2B5EF4-FFF2-40B4-BE49-F238E27FC236}">
                            <a16:creationId xmlns:a16="http://schemas.microsoft.com/office/drawing/2014/main" id="{63947693-8E16-C6A9-731F-4AD6D3CF50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40183" y="918017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9900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VISAGE </a:t>
                        </a:r>
                      </a:p>
                    </p:txBody>
                  </p:sp>
                  <p:sp>
                    <p:nvSpPr>
                      <p:cNvPr id="106" name="Rectangle : coins arrondis 105" descr="CRANE 124&#10;">
                        <a:hlinkClick r:id="rId10" action="ppaction://hlinksldjump"/>
                        <a:extLst>
                          <a:ext uri="{FF2B5EF4-FFF2-40B4-BE49-F238E27FC236}">
                            <a16:creationId xmlns:a16="http://schemas.microsoft.com/office/drawing/2014/main" id="{239C3183-932F-ABF7-AE3A-DA115AD952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380958" y="92227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A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TOUT LE CORPS </a:t>
                        </a:r>
                      </a:p>
                    </p:txBody>
                  </p:sp>
                  <p:sp>
                    <p:nvSpPr>
                      <p:cNvPr id="107" name="Rectangle : coins arrondis 106" descr="CRANE 124&#10;">
                        <a:hlinkClick r:id="rId11" action="ppaction://hlinksldjump"/>
                        <a:extLst>
                          <a:ext uri="{FF2B5EF4-FFF2-40B4-BE49-F238E27FC236}">
                            <a16:creationId xmlns:a16="http://schemas.microsoft.com/office/drawing/2014/main" id="{93DEB4F1-8474-894F-7CA6-0A583BBD43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7257" y="477470"/>
                        <a:ext cx="616802" cy="290893"/>
                      </a:xfrm>
                      <a:prstGeom prst="roundRect">
                        <a:avLst/>
                      </a:prstGeom>
                      <a:solidFill>
                        <a:srgbClr val="E2C4A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NEZ </a:t>
                        </a:r>
                      </a:p>
                    </p:txBody>
                  </p:sp>
                  <p:sp>
                    <p:nvSpPr>
                      <p:cNvPr id="108" name="Rectangle : coins arrondis 107" descr="CRANE 124&#10;">
                        <a:hlinkClick r:id="rId12" action="ppaction://hlinksldjump"/>
                        <a:extLst>
                          <a:ext uri="{FF2B5EF4-FFF2-40B4-BE49-F238E27FC236}">
                            <a16:creationId xmlns:a16="http://schemas.microsoft.com/office/drawing/2014/main" id="{B8D1740A-D9BD-6962-3E9C-06B9FC7005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519631" y="328468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POIGNET</a:t>
                        </a:r>
                      </a:p>
                    </p:txBody>
                  </p:sp>
                  <p:sp>
                    <p:nvSpPr>
                      <p:cNvPr id="109" name="Rectangle : coins arrondis 108" descr="CRANE 124&#10;">
                        <a:hlinkClick r:id="rId13" action="ppaction://hlinksldjump"/>
                        <a:extLst>
                          <a:ext uri="{FF2B5EF4-FFF2-40B4-BE49-F238E27FC236}">
                            <a16:creationId xmlns:a16="http://schemas.microsoft.com/office/drawing/2014/main" id="{B6388951-4587-8D15-BB4A-8D0A4674C1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159" y="279983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9CCD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AVANT-BRAS </a:t>
                        </a:r>
                      </a:p>
                    </p:txBody>
                  </p:sp>
                  <p:sp>
                    <p:nvSpPr>
                      <p:cNvPr id="110" name="Rectangle : coins arrondis 109" descr="CRANE 124&#10;">
                        <a:hlinkClick r:id="rId14" action="ppaction://hlinksldjump"/>
                        <a:extLst>
                          <a:ext uri="{FF2B5EF4-FFF2-40B4-BE49-F238E27FC236}">
                            <a16:creationId xmlns:a16="http://schemas.microsoft.com/office/drawing/2014/main" id="{E58CBA21-96CA-82B9-60CA-127D2FE9E6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395732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D96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BRAS </a:t>
                        </a:r>
                      </a:p>
                    </p:txBody>
                  </p:sp>
                  <p:sp>
                    <p:nvSpPr>
                      <p:cNvPr id="111" name="Rectangle : coins arrondis 110" descr="CRANE 124&#10;">
                        <a:hlinkClick r:id="rId15" action="ppaction://hlinksldjump"/>
                        <a:extLst>
                          <a:ext uri="{FF2B5EF4-FFF2-40B4-BE49-F238E27FC236}">
                            <a16:creationId xmlns:a16="http://schemas.microsoft.com/office/drawing/2014/main" id="{8E2ADAB3-6080-7140-C5BA-C3F7609F7C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81792" y="88106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E7C8BB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OREILLE </a:t>
                        </a:r>
                      </a:p>
                    </p:txBody>
                  </p:sp>
                  <p:sp>
                    <p:nvSpPr>
                      <p:cNvPr id="112" name="Rectangle : coins arrondis 111" descr="CRANE 124&#10;">
                        <a:hlinkClick r:id="rId16" action="ppaction://hlinksldjump"/>
                        <a:extLst>
                          <a:ext uri="{FF2B5EF4-FFF2-40B4-BE49-F238E27FC236}">
                            <a16:creationId xmlns:a16="http://schemas.microsoft.com/office/drawing/2014/main" id="{E1B686AA-8521-3544-EF27-F427821A70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93169" y="1427342"/>
                        <a:ext cx="720266" cy="314325"/>
                      </a:xfrm>
                      <a:prstGeom prst="roundRect">
                        <a:avLst/>
                      </a:prstGeom>
                      <a:solidFill>
                        <a:srgbClr val="B6B474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DENTS </a:t>
                        </a:r>
                      </a:p>
                    </p:txBody>
                  </p:sp>
                  <p:sp>
                    <p:nvSpPr>
                      <p:cNvPr id="113" name="Rectangle : coins arrondis 112" descr="CRANE 124&#10;">
                        <a:hlinkClick r:id="rId17" action="ppaction://hlinksldjump"/>
                        <a:extLst>
                          <a:ext uri="{FF2B5EF4-FFF2-40B4-BE49-F238E27FC236}">
                            <a16:creationId xmlns:a16="http://schemas.microsoft.com/office/drawing/2014/main" id="{88F2E8BF-F3FB-AFCD-B89E-0CC400E2CF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95683" y="3781426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E9D6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MAIN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4" name="Rectangle : coins arrondis 113" descr="CRANE 124&#10;">
                        <a:hlinkClick r:id="rId18" action="ppaction://hlinksldjump"/>
                        <a:extLst>
                          <a:ext uri="{FF2B5EF4-FFF2-40B4-BE49-F238E27FC236}">
                            <a16:creationId xmlns:a16="http://schemas.microsoft.com/office/drawing/2014/main" id="{1274F785-6CA9-F6D8-AE00-8DF940BE2F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26133" y="922276"/>
                        <a:ext cx="1083464" cy="457200"/>
                      </a:xfrm>
                      <a:prstGeom prst="roundRect">
                        <a:avLst/>
                      </a:prstGeom>
                      <a:solidFill>
                        <a:srgbClr val="6699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SUPERIEURES </a:t>
                        </a:r>
                      </a:p>
                    </p:txBody>
                  </p:sp>
                  <p:sp>
                    <p:nvSpPr>
                      <p:cNvPr id="115" name="Rectangle : coins arrondis 114" descr="CRANE 124&#10;">
                        <a:hlinkClick r:id="rId19" action="ppaction://hlinksldjump"/>
                        <a:extLst>
                          <a:ext uri="{FF2B5EF4-FFF2-40B4-BE49-F238E27FC236}">
                            <a16:creationId xmlns:a16="http://schemas.microsoft.com/office/drawing/2014/main" id="{C7CBDE71-A466-257A-61B7-80715D91CC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19532" y="1890111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6AB0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CÔTES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16" name="Rectangle : coins arrondis 115" descr="CRANE 124&#10;">
                        <a:extLst>
                          <a:ext uri="{FF2B5EF4-FFF2-40B4-BE49-F238E27FC236}">
                            <a16:creationId xmlns:a16="http://schemas.microsoft.com/office/drawing/2014/main" id="{F09FEABA-1E92-572E-05EE-45BD715062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65041" y="4914900"/>
                        <a:ext cx="1542643" cy="361950"/>
                      </a:xfrm>
                      <a:prstGeom prst="roundRect">
                        <a:avLst/>
                      </a:prstGeom>
                      <a:solidFill>
                        <a:srgbClr val="B2F5FC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POLYTRAUMATISE: 0.1 %</a:t>
                        </a:r>
                      </a:p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4 cas </a:t>
                        </a:r>
                      </a:p>
                    </p:txBody>
                  </p:sp>
                  <p:sp>
                    <p:nvSpPr>
                      <p:cNvPr id="117" name="Rectangle : coins arrondis 116" descr="CRANE 124&#10;">
                        <a:hlinkClick r:id="rId20" action="ppaction://hlinksldjump"/>
                        <a:extLst>
                          <a:ext uri="{FF2B5EF4-FFF2-40B4-BE49-F238E27FC236}">
                            <a16:creationId xmlns:a16="http://schemas.microsoft.com/office/drawing/2014/main" id="{19569624-291F-6095-EF60-5D4FD31608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71372" y="4789606"/>
                        <a:ext cx="1038225" cy="428625"/>
                      </a:xfrm>
                      <a:prstGeom prst="roundRect">
                        <a:avLst/>
                      </a:prstGeom>
                      <a:solidFill>
                        <a:srgbClr val="F4BAF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EXTREMITES INFERIEURS </a:t>
                        </a:r>
                      </a:p>
                    </p:txBody>
                  </p:sp>
                  <p:sp>
                    <p:nvSpPr>
                      <p:cNvPr id="118" name="Rectangle : coins arrondis 117" descr="CRANE 124&#10;">
                        <a:hlinkClick r:id="rId21" action="ppaction://hlinksldjump"/>
                        <a:extLst>
                          <a:ext uri="{FF2B5EF4-FFF2-40B4-BE49-F238E27FC236}">
                            <a16:creationId xmlns:a16="http://schemas.microsoft.com/office/drawing/2014/main" id="{2A142EF7-28CE-B838-6A81-3F547347E7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1817" y="2315549"/>
                        <a:ext cx="955413" cy="361950"/>
                      </a:xfrm>
                      <a:prstGeom prst="roundRect">
                        <a:avLst/>
                      </a:prstGeom>
                      <a:solidFill>
                        <a:srgbClr val="DEF1FA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POUMONS </a:t>
                        </a:r>
                      </a:p>
                    </p:txBody>
                  </p:sp>
                  <p:sp>
                    <p:nvSpPr>
                      <p:cNvPr id="119" name="Rectangle : coins arrondis 118" descr="CRANE 124&#10;">
                        <a:hlinkClick r:id="rId22" action="ppaction://hlinksldjump"/>
                        <a:extLst>
                          <a:ext uri="{FF2B5EF4-FFF2-40B4-BE49-F238E27FC236}">
                            <a16:creationId xmlns:a16="http://schemas.microsoft.com/office/drawing/2014/main" id="{B30F98C7-048D-F4B6-A238-564C2736F9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88994" y="4525258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DCF6A2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CUISSE </a:t>
                        </a:r>
                      </a:p>
                    </p:txBody>
                  </p:sp>
                  <p:sp>
                    <p:nvSpPr>
                      <p:cNvPr id="120" name="Rectangle : coins arrondis 119" descr="CRANE 124&#10;">
                        <a:hlinkClick r:id="rId23" action="ppaction://hlinksldjump"/>
                        <a:extLst>
                          <a:ext uri="{FF2B5EF4-FFF2-40B4-BE49-F238E27FC236}">
                            <a16:creationId xmlns:a16="http://schemas.microsoft.com/office/drawing/2014/main" id="{FBB700D4-CDCA-EA03-9DA3-58EB8A4946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55982" y="182638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EPAULE </a:t>
                        </a:r>
                      </a:p>
                    </p:txBody>
                  </p:sp>
                  <p:sp>
                    <p:nvSpPr>
                      <p:cNvPr id="121" name="Rectangle : coins arrondis 120" descr="CRANE 124&#10;">
                        <a:hlinkClick r:id="rId24" action="ppaction://hlinksldjump"/>
                        <a:extLst>
                          <a:ext uri="{FF2B5EF4-FFF2-40B4-BE49-F238E27FC236}">
                            <a16:creationId xmlns:a16="http://schemas.microsoft.com/office/drawing/2014/main" id="{3B8C8228-4721-86E5-9C7F-05D678625A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96256" y="616267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CFF33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ORTEILS </a:t>
                        </a:r>
                      </a:p>
                    </p:txBody>
                  </p:sp>
                  <p:sp>
                    <p:nvSpPr>
                      <p:cNvPr id="122" name="Rectangle : coins arrondis 121" descr="CRANE 124&#10;">
                        <a:hlinkClick r:id="rId25" action="ppaction://hlinksldjump"/>
                        <a:extLst>
                          <a:ext uri="{FF2B5EF4-FFF2-40B4-BE49-F238E27FC236}">
                            <a16:creationId xmlns:a16="http://schemas.microsoft.com/office/drawing/2014/main" id="{A0777B4E-CD8F-3EDF-5AE6-AE79477437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152447" y="4733925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7FBC1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GENOU </a:t>
                        </a:r>
                      </a:p>
                    </p:txBody>
                  </p:sp>
                  <p:sp>
                    <p:nvSpPr>
                      <p:cNvPr id="123" name="Rectangle : coins arrondis 122" descr="CRANE 124&#10;">
                        <a:hlinkClick r:id="rId26" action="ppaction://hlinksldjump"/>
                        <a:extLst>
                          <a:ext uri="{FF2B5EF4-FFF2-40B4-BE49-F238E27FC236}">
                            <a16:creationId xmlns:a16="http://schemas.microsoft.com/office/drawing/2014/main" id="{A592B1EE-1F2E-389B-9824-5301B0D3CF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78175" y="611505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33CC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PIED</a:t>
                        </a:r>
                        <a:r>
                          <a:rPr kumimoji="0" lang="fr-CH" sz="9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 </a:t>
                        </a:r>
                      </a:p>
                    </p:txBody>
                  </p:sp>
                  <p:sp>
                    <p:nvSpPr>
                      <p:cNvPr id="124" name="Rectangle : coins arrondis 123" descr="CRANE 124&#10;">
                        <a:hlinkClick r:id="rId27" action="ppaction://hlinksldjump"/>
                        <a:extLst>
                          <a:ext uri="{FF2B5EF4-FFF2-40B4-BE49-F238E27FC236}">
                            <a16:creationId xmlns:a16="http://schemas.microsoft.com/office/drawing/2014/main" id="{DABD2A51-8DA6-C537-3537-B7154FCA5F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78769" y="5372100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C7ABFF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JAMBE </a:t>
                        </a:r>
                      </a:p>
                    </p:txBody>
                  </p:sp>
                  <p:sp>
                    <p:nvSpPr>
                      <p:cNvPr id="125" name="Rectangle : coins arrondis 124" descr="CRANE 124&#10;">
                        <a:hlinkClick r:id="rId28" action="ppaction://hlinksldjump"/>
                        <a:extLst>
                          <a:ext uri="{FF2B5EF4-FFF2-40B4-BE49-F238E27FC236}">
                            <a16:creationId xmlns:a16="http://schemas.microsoft.com/office/drawing/2014/main" id="{33B5A3BD-B9C2-6ED4-DDB4-8509F64468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64870" y="3907079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CABD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AINE </a:t>
                        </a:r>
                      </a:p>
                    </p:txBody>
                  </p:sp>
                  <p:sp>
                    <p:nvSpPr>
                      <p:cNvPr id="126" name="Rectangle : coins arrondis 125" descr="CRANE 124&#10;">
                        <a:hlinkClick r:id="rId29" action="ppaction://hlinksldjump"/>
                        <a:extLst>
                          <a:ext uri="{FF2B5EF4-FFF2-40B4-BE49-F238E27FC236}">
                            <a16:creationId xmlns:a16="http://schemas.microsoft.com/office/drawing/2014/main" id="{A58CD0BC-DC10-5D01-2FAD-5D57CFDA76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64958" y="2901353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008000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HANCHE </a:t>
                        </a:r>
                      </a:p>
                    </p:txBody>
                  </p:sp>
                  <p:sp>
                    <p:nvSpPr>
                      <p:cNvPr id="127" name="Rectangle : coins arrondis 126" descr="CRANE 124&#10;">
                        <a:hlinkClick r:id="rId30" action="ppaction://hlinksldjump"/>
                        <a:extLst>
                          <a:ext uri="{FF2B5EF4-FFF2-40B4-BE49-F238E27FC236}">
                            <a16:creationId xmlns:a16="http://schemas.microsoft.com/office/drawing/2014/main" id="{B2336EFA-918E-9C1D-3C0B-DDB5E34DA1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03836" y="3406974"/>
                        <a:ext cx="828675" cy="361950"/>
                      </a:xfrm>
                      <a:prstGeom prst="roundRect">
                        <a:avLst/>
                      </a:prstGeom>
                      <a:solidFill>
                        <a:srgbClr val="FFFF66"/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fr-CH" sz="9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rPr>
                          <a:t>BASSIN </a:t>
                        </a:r>
                      </a:p>
                    </p:txBody>
                  </p:sp>
                  <p:sp>
                    <p:nvSpPr>
                      <p:cNvPr id="128" name="Ellipse 127">
                        <a:extLst>
                          <a:ext uri="{FF2B5EF4-FFF2-40B4-BE49-F238E27FC236}">
                            <a16:creationId xmlns:a16="http://schemas.microsoft.com/office/drawing/2014/main" id="{42833CF8-4EAC-67CA-8714-CCDF968C8F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1114" y="2288752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29" name="Ellipse 128">
                        <a:extLst>
                          <a:ext uri="{FF2B5EF4-FFF2-40B4-BE49-F238E27FC236}">
                            <a16:creationId xmlns:a16="http://schemas.microsoft.com/office/drawing/2014/main" id="{619C1C66-6B5F-F375-6842-92E00226B8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53495" y="105519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0" name="Ellipse 129">
                        <a:extLst>
                          <a:ext uri="{FF2B5EF4-FFF2-40B4-BE49-F238E27FC236}">
                            <a16:creationId xmlns:a16="http://schemas.microsoft.com/office/drawing/2014/main" id="{D98129A1-901D-527F-3AFD-B82CB19376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3118" y="113794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1" name="Ellipse 130">
                        <a:extLst>
                          <a:ext uri="{FF2B5EF4-FFF2-40B4-BE49-F238E27FC236}">
                            <a16:creationId xmlns:a16="http://schemas.microsoft.com/office/drawing/2014/main" id="{88647391-EFDE-4247-F03A-7B3FC36F38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53912" y="970258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Ellipse 131">
                        <a:extLst>
                          <a:ext uri="{FF2B5EF4-FFF2-40B4-BE49-F238E27FC236}">
                            <a16:creationId xmlns:a16="http://schemas.microsoft.com/office/drawing/2014/main" id="{C1E2173B-6350-37DD-4425-C36525C27F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07398" y="814276"/>
                        <a:ext cx="108000" cy="108000"/>
                      </a:xfrm>
                      <a:prstGeom prst="ellipse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noFill/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Ellipse 132">
                        <a:extLst>
                          <a:ext uri="{FF2B5EF4-FFF2-40B4-BE49-F238E27FC236}">
                            <a16:creationId xmlns:a16="http://schemas.microsoft.com/office/drawing/2014/main" id="{FE84984E-A11A-46E3-2841-8797E6F670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35114" y="875223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Ellipse 133">
                        <a:extLst>
                          <a:ext uri="{FF2B5EF4-FFF2-40B4-BE49-F238E27FC236}">
                            <a16:creationId xmlns:a16="http://schemas.microsoft.com/office/drawing/2014/main" id="{643C92CD-4FC7-91E6-95FB-D3A4D0EB37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73792" y="161137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Ellipse 134">
                        <a:extLst>
                          <a:ext uri="{FF2B5EF4-FFF2-40B4-BE49-F238E27FC236}">
                            <a16:creationId xmlns:a16="http://schemas.microsoft.com/office/drawing/2014/main" id="{377241D9-CE94-9BC4-A687-6A1A065352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51877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Ellipse 135">
                        <a:extLst>
                          <a:ext uri="{FF2B5EF4-FFF2-40B4-BE49-F238E27FC236}">
                            <a16:creationId xmlns:a16="http://schemas.microsoft.com/office/drawing/2014/main" id="{8DB21226-2C0F-6463-B03A-DD2E9CE209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95784" y="206370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7" name="Ellipse 136">
                        <a:extLst>
                          <a:ext uri="{FF2B5EF4-FFF2-40B4-BE49-F238E27FC236}">
                            <a16:creationId xmlns:a16="http://schemas.microsoft.com/office/drawing/2014/main" id="{9641CFC7-648B-6F98-E665-1A8B875CAE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6624" y="2279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Ellipse 137">
                        <a:extLst>
                          <a:ext uri="{FF2B5EF4-FFF2-40B4-BE49-F238E27FC236}">
                            <a16:creationId xmlns:a16="http://schemas.microsoft.com/office/drawing/2014/main" id="{B996BFBB-809D-EA7E-4235-C8930E48E8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1824" y="280553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Ellipse 138">
                        <a:extLst>
                          <a:ext uri="{FF2B5EF4-FFF2-40B4-BE49-F238E27FC236}">
                            <a16:creationId xmlns:a16="http://schemas.microsoft.com/office/drawing/2014/main" id="{D602209C-BADE-CB01-59E0-C3BB83FAA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47240" y="3190374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Ellipse 139">
                        <a:extLst>
                          <a:ext uri="{FF2B5EF4-FFF2-40B4-BE49-F238E27FC236}">
                            <a16:creationId xmlns:a16="http://schemas.microsoft.com/office/drawing/2014/main" id="{AAB44298-F63E-FABF-7D3E-21DDCD014A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17428" y="3252789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Ellipse 140">
                        <a:extLst>
                          <a:ext uri="{FF2B5EF4-FFF2-40B4-BE49-F238E27FC236}">
                            <a16:creationId xmlns:a16="http://schemas.microsoft.com/office/drawing/2014/main" id="{8D5EBAEF-E419-6659-2A59-7465205CBD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74007" y="385196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Ellipse 141">
                        <a:extLst>
                          <a:ext uri="{FF2B5EF4-FFF2-40B4-BE49-F238E27FC236}">
                            <a16:creationId xmlns:a16="http://schemas.microsoft.com/office/drawing/2014/main" id="{DE484A7C-2466-AC8C-216A-F1ED76EA8E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785246" y="30758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3" name="Ellipse 142">
                        <a:extLst>
                          <a:ext uri="{FF2B5EF4-FFF2-40B4-BE49-F238E27FC236}">
                            <a16:creationId xmlns:a16="http://schemas.microsoft.com/office/drawing/2014/main" id="{1750D5A0-DD04-A0D8-6D7E-BC0ED9B40A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51481" y="33686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4" name="Ellipse 143">
                        <a:extLst>
                          <a:ext uri="{FF2B5EF4-FFF2-40B4-BE49-F238E27FC236}">
                            <a16:creationId xmlns:a16="http://schemas.microsoft.com/office/drawing/2014/main" id="{52374B8B-4377-BD39-5B58-49AB55B3C9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8742" y="3727426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5" name="Ellipse 144">
                        <a:extLst>
                          <a:ext uri="{FF2B5EF4-FFF2-40B4-BE49-F238E27FC236}">
                            <a16:creationId xmlns:a16="http://schemas.microsoft.com/office/drawing/2014/main" id="{B7633402-CC68-79B8-191A-585CA030F9A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8624" y="53435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6" name="Ellipse 145">
                        <a:extLst>
                          <a:ext uri="{FF2B5EF4-FFF2-40B4-BE49-F238E27FC236}">
                            <a16:creationId xmlns:a16="http://schemas.microsoft.com/office/drawing/2014/main" id="{684BF7FE-9545-8B0A-791D-0A715D8F30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84947" y="4856281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Ellipse 146">
                        <a:extLst>
                          <a:ext uri="{FF2B5EF4-FFF2-40B4-BE49-F238E27FC236}">
                            <a16:creationId xmlns:a16="http://schemas.microsoft.com/office/drawing/2014/main" id="{854C6E2F-01EF-1809-0ED4-576D543F95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07958" y="4368750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Ellipse 147">
                        <a:extLst>
                          <a:ext uri="{FF2B5EF4-FFF2-40B4-BE49-F238E27FC236}">
                            <a16:creationId xmlns:a16="http://schemas.microsoft.com/office/drawing/2014/main" id="{3744AA60-8A67-A5F8-9820-7BA697BFB0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4058" y="6438757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Ellipse 148">
                        <a:extLst>
                          <a:ext uri="{FF2B5EF4-FFF2-40B4-BE49-F238E27FC236}">
                            <a16:creationId xmlns:a16="http://schemas.microsoft.com/office/drawing/2014/main" id="{F1955EAD-DFCB-A7D7-9F79-9764B24AEE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95074" y="6242025"/>
                        <a:ext cx="108000" cy="108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CH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080FA54A-B173-B34C-A647-FAE4F2E0B94F}"/>
                        </a:ext>
                      </a:extLst>
                    </p:cNvPr>
                    <p:cNvCxnSpPr>
                      <a:stCxn id="104" idx="1"/>
                      <a:endCxn id="132" idx="6"/>
                    </p:cNvCxnSpPr>
                    <p:nvPr/>
                  </p:nvCxnSpPr>
                  <p:spPr>
                    <a:xfrm flipH="1">
                      <a:off x="6483531" y="614889"/>
                      <a:ext cx="616283" cy="280888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Connecteur droit 81">
                      <a:extLst>
                        <a:ext uri="{FF2B5EF4-FFF2-40B4-BE49-F238E27FC236}">
                          <a16:creationId xmlns:a16="http://schemas.microsoft.com/office/drawing/2014/main" id="{A646EF68-CFDD-227D-7203-E12AAF1D100D}"/>
                        </a:ext>
                      </a:extLst>
                    </p:cNvPr>
                    <p:cNvCxnSpPr>
                      <a:stCxn id="111" idx="1"/>
                      <a:endCxn id="133" idx="5"/>
                    </p:cNvCxnSpPr>
                    <p:nvPr/>
                  </p:nvCxnSpPr>
                  <p:spPr>
                    <a:xfrm flipH="1" flipV="1">
                      <a:off x="6695431" y="994908"/>
                      <a:ext cx="254494" cy="9463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Connecteur droit 82">
                      <a:extLst>
                        <a:ext uri="{FF2B5EF4-FFF2-40B4-BE49-F238E27FC236}">
                          <a16:creationId xmlns:a16="http://schemas.microsoft.com/office/drawing/2014/main" id="{F966E242-088A-366E-C738-E65E95B5B8A8}"/>
                        </a:ext>
                      </a:extLst>
                    </p:cNvPr>
                    <p:cNvCxnSpPr>
                      <a:cxnSpLocks/>
                      <a:stCxn id="120" idx="1"/>
                      <a:endCxn id="134" idx="5"/>
                    </p:cNvCxnSpPr>
                    <p:nvPr/>
                  </p:nvCxnSpPr>
                  <p:spPr>
                    <a:xfrm flipH="1" flipV="1">
                      <a:off x="6934109" y="1731055"/>
                      <a:ext cx="690006" cy="30381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Connecteur droit 83">
                      <a:extLst>
                        <a:ext uri="{FF2B5EF4-FFF2-40B4-BE49-F238E27FC236}">
                          <a16:creationId xmlns:a16="http://schemas.microsoft.com/office/drawing/2014/main" id="{FE9EF25D-6EDC-AE53-8FF2-DEAA5EA47ED5}"/>
                        </a:ext>
                      </a:extLst>
                    </p:cNvPr>
                    <p:cNvCxnSpPr>
                      <a:stCxn id="107" idx="3"/>
                      <a:endCxn id="131" idx="2"/>
                    </p:cNvCxnSpPr>
                    <p:nvPr/>
                  </p:nvCxnSpPr>
                  <p:spPr>
                    <a:xfrm>
                      <a:off x="5412192" y="650418"/>
                      <a:ext cx="809853" cy="40134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Connecteur droit 84">
                      <a:extLst>
                        <a:ext uri="{FF2B5EF4-FFF2-40B4-BE49-F238E27FC236}">
                          <a16:creationId xmlns:a16="http://schemas.microsoft.com/office/drawing/2014/main" id="{F214F146-179F-0981-CFCA-CABA2042210D}"/>
                        </a:ext>
                      </a:extLst>
                    </p:cNvPr>
                    <p:cNvCxnSpPr>
                      <a:stCxn id="105" idx="3"/>
                      <a:endCxn id="129" idx="2"/>
                    </p:cNvCxnSpPr>
                    <p:nvPr/>
                  </p:nvCxnSpPr>
                  <p:spPr>
                    <a:xfrm>
                      <a:off x="5336991" y="1126493"/>
                      <a:ext cx="584637" cy="1020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85">
                      <a:extLst>
                        <a:ext uri="{FF2B5EF4-FFF2-40B4-BE49-F238E27FC236}">
                          <a16:creationId xmlns:a16="http://schemas.microsoft.com/office/drawing/2014/main" id="{35A89EA2-4BF2-0502-179E-5E64D30123C6}"/>
                        </a:ext>
                      </a:extLst>
                    </p:cNvPr>
                    <p:cNvCxnSpPr>
                      <a:stCxn id="112" idx="3"/>
                      <a:endCxn id="130" idx="3"/>
                    </p:cNvCxnSpPr>
                    <p:nvPr/>
                  </p:nvCxnSpPr>
                  <p:spPr>
                    <a:xfrm flipV="1">
                      <a:off x="5281568" y="1257634"/>
                      <a:ext cx="895499" cy="35437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86">
                      <a:extLst>
                        <a:ext uri="{FF2B5EF4-FFF2-40B4-BE49-F238E27FC236}">
                          <a16:creationId xmlns:a16="http://schemas.microsoft.com/office/drawing/2014/main" id="{5F642C0C-8BEA-BFFB-470C-8255A10747A9}"/>
                        </a:ext>
                      </a:extLst>
                    </p:cNvPr>
                    <p:cNvCxnSpPr>
                      <a:stCxn id="115" idx="3"/>
                      <a:endCxn id="137" idx="2"/>
                    </p:cNvCxnSpPr>
                    <p:nvPr/>
                  </p:nvCxnSpPr>
                  <p:spPr>
                    <a:xfrm>
                      <a:off x="4816340" y="2098587"/>
                      <a:ext cx="1058417" cy="26253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Connecteur droit 87">
                      <a:extLst>
                        <a:ext uri="{FF2B5EF4-FFF2-40B4-BE49-F238E27FC236}">
                          <a16:creationId xmlns:a16="http://schemas.microsoft.com/office/drawing/2014/main" id="{36D05120-EB4D-3C3D-A84D-E9429EBDEC2A}"/>
                        </a:ext>
                      </a:extLst>
                    </p:cNvPr>
                    <p:cNvCxnSpPr>
                      <a:stCxn id="136" idx="6"/>
                      <a:endCxn id="118" idx="1"/>
                    </p:cNvCxnSpPr>
                    <p:nvPr/>
                  </p:nvCxnSpPr>
                  <p:spPr>
                    <a:xfrm>
                      <a:off x="6471917" y="2145201"/>
                      <a:ext cx="1098033" cy="378824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" name="Connecteur droit 88">
                      <a:extLst>
                        <a:ext uri="{FF2B5EF4-FFF2-40B4-BE49-F238E27FC236}">
                          <a16:creationId xmlns:a16="http://schemas.microsoft.com/office/drawing/2014/main" id="{017327F0-ECEB-860F-40B6-27633011E19F}"/>
                        </a:ext>
                      </a:extLst>
                    </p:cNvPr>
                    <p:cNvCxnSpPr>
                      <a:stCxn id="135" idx="6"/>
                      <a:endCxn id="136" idx="2"/>
                    </p:cNvCxnSpPr>
                    <p:nvPr/>
                  </p:nvCxnSpPr>
                  <p:spPr>
                    <a:xfrm>
                      <a:off x="6228010" y="2145201"/>
                      <a:ext cx="135907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Connecteur droit 89">
                      <a:extLst>
                        <a:ext uri="{FF2B5EF4-FFF2-40B4-BE49-F238E27FC236}">
                          <a16:creationId xmlns:a16="http://schemas.microsoft.com/office/drawing/2014/main" id="{271E7A54-71C9-57CB-7D66-1A7F7BFF299E}"/>
                        </a:ext>
                      </a:extLst>
                    </p:cNvPr>
                    <p:cNvCxnSpPr>
                      <a:cxnSpLocks/>
                      <a:endCxn id="128" idx="2"/>
                    </p:cNvCxnSpPr>
                    <p:nvPr/>
                  </p:nvCxnSpPr>
                  <p:spPr>
                    <a:xfrm>
                      <a:off x="5968800" y="2365737"/>
                      <a:ext cx="580447" cy="451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" name="Connecteur droit 90">
                      <a:extLst>
                        <a:ext uri="{FF2B5EF4-FFF2-40B4-BE49-F238E27FC236}">
                          <a16:creationId xmlns:a16="http://schemas.microsoft.com/office/drawing/2014/main" id="{85EA10D1-A0B0-8B15-E315-04F2F635DB32}"/>
                        </a:ext>
                      </a:extLst>
                    </p:cNvPr>
                    <p:cNvCxnSpPr>
                      <a:stCxn id="110" idx="3"/>
                      <a:endCxn id="138" idx="2"/>
                    </p:cNvCxnSpPr>
                    <p:nvPr/>
                  </p:nvCxnSpPr>
                  <p:spPr>
                    <a:xfrm>
                      <a:off x="4761766" y="2604208"/>
                      <a:ext cx="538191" cy="282832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91">
                      <a:extLst>
                        <a:ext uri="{FF2B5EF4-FFF2-40B4-BE49-F238E27FC236}">
                          <a16:creationId xmlns:a16="http://schemas.microsoft.com/office/drawing/2014/main" id="{6F40AA2E-1830-70FF-F252-6F1F81BFEEF4}"/>
                        </a:ext>
                      </a:extLst>
                    </p:cNvPr>
                    <p:cNvCxnSpPr>
                      <a:stCxn id="126" idx="3"/>
                      <a:endCxn id="139" idx="2"/>
                    </p:cNvCxnSpPr>
                    <p:nvPr/>
                  </p:nvCxnSpPr>
                  <p:spPr>
                    <a:xfrm>
                      <a:off x="4761766" y="3109829"/>
                      <a:ext cx="953607" cy="16204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Connecteur droit 92">
                      <a:extLst>
                        <a:ext uri="{FF2B5EF4-FFF2-40B4-BE49-F238E27FC236}">
                          <a16:creationId xmlns:a16="http://schemas.microsoft.com/office/drawing/2014/main" id="{E01A333E-6A08-B014-9189-8F557E06E96C}"/>
                        </a:ext>
                      </a:extLst>
                    </p:cNvPr>
                    <p:cNvCxnSpPr>
                      <a:stCxn id="127" idx="3"/>
                      <a:endCxn id="140" idx="2"/>
                    </p:cNvCxnSpPr>
                    <p:nvPr/>
                  </p:nvCxnSpPr>
                  <p:spPr>
                    <a:xfrm flipV="1">
                      <a:off x="4700644" y="3334290"/>
                      <a:ext cx="1484917" cy="28116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" name="Connecteur droit 93">
                      <a:extLst>
                        <a:ext uri="{FF2B5EF4-FFF2-40B4-BE49-F238E27FC236}">
                          <a16:creationId xmlns:a16="http://schemas.microsoft.com/office/drawing/2014/main" id="{F32347FE-0291-2941-1F04-221ADC461C22}"/>
                        </a:ext>
                      </a:extLst>
                    </p:cNvPr>
                    <p:cNvCxnSpPr>
                      <a:cxnSpLocks/>
                      <a:stCxn id="125" idx="3"/>
                      <a:endCxn id="141" idx="2"/>
                    </p:cNvCxnSpPr>
                    <p:nvPr/>
                  </p:nvCxnSpPr>
                  <p:spPr>
                    <a:xfrm flipV="1">
                      <a:off x="4561678" y="3933466"/>
                      <a:ext cx="1580462" cy="182089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Connecteur droit 94">
                      <a:extLst>
                        <a:ext uri="{FF2B5EF4-FFF2-40B4-BE49-F238E27FC236}">
                          <a16:creationId xmlns:a16="http://schemas.microsoft.com/office/drawing/2014/main" id="{DE585835-18FA-EDA2-4703-3F25E056EA8F}"/>
                        </a:ext>
                      </a:extLst>
                    </p:cNvPr>
                    <p:cNvCxnSpPr>
                      <a:cxnSpLocks/>
                      <a:stCxn id="119" idx="3"/>
                      <a:endCxn id="147" idx="2"/>
                    </p:cNvCxnSpPr>
                    <p:nvPr/>
                  </p:nvCxnSpPr>
                  <p:spPr>
                    <a:xfrm flipV="1">
                      <a:off x="5485802" y="4450251"/>
                      <a:ext cx="390289" cy="28348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Connecteur droit 95">
                      <a:extLst>
                        <a:ext uri="{FF2B5EF4-FFF2-40B4-BE49-F238E27FC236}">
                          <a16:creationId xmlns:a16="http://schemas.microsoft.com/office/drawing/2014/main" id="{FBB3CDC1-CCBF-1A1F-69EB-F1C94484464C}"/>
                        </a:ext>
                      </a:extLst>
                    </p:cNvPr>
                    <p:cNvCxnSpPr>
                      <a:endCxn id="145" idx="2"/>
                    </p:cNvCxnSpPr>
                    <p:nvPr/>
                  </p:nvCxnSpPr>
                  <p:spPr>
                    <a:xfrm flipV="1">
                      <a:off x="5475577" y="5425026"/>
                      <a:ext cx="291180" cy="15555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Connecteur droit 96">
                      <a:extLst>
                        <a:ext uri="{FF2B5EF4-FFF2-40B4-BE49-F238E27FC236}">
                          <a16:creationId xmlns:a16="http://schemas.microsoft.com/office/drawing/2014/main" id="{28F2CF19-FD86-F130-F210-A1E8663278FE}"/>
                        </a:ext>
                      </a:extLst>
                    </p:cNvPr>
                    <p:cNvCxnSpPr>
                      <a:stCxn id="123" idx="3"/>
                      <a:endCxn id="149" idx="2"/>
                    </p:cNvCxnSpPr>
                    <p:nvPr/>
                  </p:nvCxnSpPr>
                  <p:spPr>
                    <a:xfrm>
                      <a:off x="5574983" y="6323526"/>
                      <a:ext cx="388224" cy="0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Connecteur droit 97">
                      <a:extLst>
                        <a:ext uri="{FF2B5EF4-FFF2-40B4-BE49-F238E27FC236}">
                          <a16:creationId xmlns:a16="http://schemas.microsoft.com/office/drawing/2014/main" id="{459892E8-8310-E2BC-DA08-4E4532F0A38E}"/>
                        </a:ext>
                      </a:extLst>
                    </p:cNvPr>
                    <p:cNvCxnSpPr>
                      <a:stCxn id="121" idx="1"/>
                      <a:endCxn id="148" idx="6"/>
                    </p:cNvCxnSpPr>
                    <p:nvPr/>
                  </p:nvCxnSpPr>
                  <p:spPr>
                    <a:xfrm flipH="1">
                      <a:off x="6610191" y="6371151"/>
                      <a:ext cx="854198" cy="149107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Connecteur droit 98">
                      <a:extLst>
                        <a:ext uri="{FF2B5EF4-FFF2-40B4-BE49-F238E27FC236}">
                          <a16:creationId xmlns:a16="http://schemas.microsoft.com/office/drawing/2014/main" id="{57340CCA-408D-5C96-C44F-6978BFE6F5CE}"/>
                        </a:ext>
                      </a:extLst>
                    </p:cNvPr>
                    <p:cNvCxnSpPr>
                      <a:stCxn id="122" idx="1"/>
                      <a:endCxn id="146" idx="7"/>
                    </p:cNvCxnSpPr>
                    <p:nvPr/>
                  </p:nvCxnSpPr>
                  <p:spPr>
                    <a:xfrm flipH="1" flipV="1">
                      <a:off x="6645264" y="4899598"/>
                      <a:ext cx="775316" cy="42803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Connecteur droit 99">
                      <a:extLst>
                        <a:ext uri="{FF2B5EF4-FFF2-40B4-BE49-F238E27FC236}">
                          <a16:creationId xmlns:a16="http://schemas.microsoft.com/office/drawing/2014/main" id="{F5DB4FF6-5EF1-EF6E-5082-0B2882604EE4}"/>
                        </a:ext>
                      </a:extLst>
                    </p:cNvPr>
                    <p:cNvCxnSpPr>
                      <a:stCxn id="113" idx="1"/>
                      <a:endCxn id="144" idx="6"/>
                    </p:cNvCxnSpPr>
                    <p:nvPr/>
                  </p:nvCxnSpPr>
                  <p:spPr>
                    <a:xfrm flipH="1" flipV="1">
                      <a:off x="7334875" y="3808927"/>
                      <a:ext cx="628941" cy="180975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Connecteur droit 100">
                      <a:extLst>
                        <a:ext uri="{FF2B5EF4-FFF2-40B4-BE49-F238E27FC236}">
                          <a16:creationId xmlns:a16="http://schemas.microsoft.com/office/drawing/2014/main" id="{664506F6-6D5B-B66D-4CC6-87A31DD22C8A}"/>
                        </a:ext>
                      </a:extLst>
                    </p:cNvPr>
                    <p:cNvCxnSpPr>
                      <a:stCxn id="108" idx="1"/>
                      <a:endCxn id="143" idx="6"/>
                    </p:cNvCxnSpPr>
                    <p:nvPr/>
                  </p:nvCxnSpPr>
                  <p:spPr>
                    <a:xfrm flipH="1" flipV="1">
                      <a:off x="7227614" y="3450126"/>
                      <a:ext cx="560150" cy="43036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Connecteur droit 101">
                      <a:extLst>
                        <a:ext uri="{FF2B5EF4-FFF2-40B4-BE49-F238E27FC236}">
                          <a16:creationId xmlns:a16="http://schemas.microsoft.com/office/drawing/2014/main" id="{F17D4778-CAD3-9A97-2B74-39BE52FF758A}"/>
                        </a:ext>
                      </a:extLst>
                    </p:cNvPr>
                    <p:cNvCxnSpPr>
                      <a:cxnSpLocks/>
                      <a:stCxn id="109" idx="1"/>
                      <a:endCxn id="142" idx="6"/>
                    </p:cNvCxnSpPr>
                    <p:nvPr/>
                  </p:nvCxnSpPr>
                  <p:spPr>
                    <a:xfrm flipH="1">
                      <a:off x="7161379" y="3008315"/>
                      <a:ext cx="427913" cy="149011"/>
                    </a:xfrm>
                    <a:prstGeom prst="line">
                      <a:avLst/>
                    </a:prstGeom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79" name="Rectangle : coins arrondis 78" descr="CRANE 124&#10;">
                    <a:hlinkClick r:id="rId31" action="ppaction://hlinksldjump"/>
                    <a:extLst>
                      <a:ext uri="{FF2B5EF4-FFF2-40B4-BE49-F238E27FC236}">
                        <a16:creationId xmlns:a16="http://schemas.microsoft.com/office/drawing/2014/main" id="{2B552521-5A41-2763-FD96-F816CC5BA4E8}"/>
                      </a:ext>
                    </a:extLst>
                  </p:cNvPr>
                  <p:cNvSpPr/>
                  <p:nvPr/>
                </p:nvSpPr>
                <p:spPr>
                  <a:xfrm>
                    <a:off x="7516300" y="1287572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</p:grpSp>
            <p:sp>
              <p:nvSpPr>
                <p:cNvPr id="76" name="Ellipse 75">
                  <a:extLst>
                    <a:ext uri="{FF2B5EF4-FFF2-40B4-BE49-F238E27FC236}">
                      <a16:creationId xmlns:a16="http://schemas.microsoft.com/office/drawing/2014/main" id="{7371400A-47FE-3743-C26C-7C4E5E50DC79}"/>
                    </a:ext>
                  </a:extLst>
                </p:cNvPr>
                <p:cNvSpPr/>
                <p:nvPr/>
              </p:nvSpPr>
              <p:spPr>
                <a:xfrm>
                  <a:off x="6246399" y="136532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7" name="Connecteur droit 76">
                  <a:extLst>
                    <a:ext uri="{FF2B5EF4-FFF2-40B4-BE49-F238E27FC236}">
                      <a16:creationId xmlns:a16="http://schemas.microsoft.com/office/drawing/2014/main" id="{194FA06B-D193-58BD-B486-D40DF8B0BACC}"/>
                    </a:ext>
                  </a:extLst>
                </p:cNvPr>
                <p:cNvCxnSpPr>
                  <a:stCxn id="76" idx="6"/>
                  <a:endCxn id="79" idx="1"/>
                </p:cNvCxnSpPr>
                <p:nvPr/>
              </p:nvCxnSpPr>
              <p:spPr>
                <a:xfrm>
                  <a:off x="6354399" y="1419325"/>
                  <a:ext cx="1161901" cy="4922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53" name="Image 152">
                <a:hlinkClick r:id="rId32" action="ppaction://hlinksldjump"/>
                <a:extLst>
                  <a:ext uri="{FF2B5EF4-FFF2-40B4-BE49-F238E27FC236}">
                    <a16:creationId xmlns:a16="http://schemas.microsoft.com/office/drawing/2014/main" id="{4105F132-B5C8-D761-D9FC-653D63B58D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3688702" y="4990394"/>
                <a:ext cx="310923" cy="323116"/>
              </a:xfrm>
              <a:prstGeom prst="rect">
                <a:avLst/>
              </a:prstGeom>
              <a:noFill/>
            </p:spPr>
          </p:pic>
        </p:grpSp>
        <p:pic>
          <p:nvPicPr>
            <p:cNvPr id="8" name="Image 7">
              <a:hlinkClick r:id="rId34" action="ppaction://hlinksldjump"/>
              <a:extLst>
                <a:ext uri="{FF2B5EF4-FFF2-40B4-BE49-F238E27FC236}">
                  <a16:creationId xmlns:a16="http://schemas.microsoft.com/office/drawing/2014/main" id="{F3C62F47-CE05-3D55-CADC-407E6F624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58102" y="6359613"/>
              <a:ext cx="1247949" cy="323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0217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CBBC118-9BA8-0D35-B826-492F14FBB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C8133-FEA0-8A50-7F48-A1432239F613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918883" y="-1325563"/>
            <a:ext cx="10515600" cy="1325563"/>
          </a:xfrm>
        </p:spPr>
        <p:txBody>
          <a:bodyPr/>
          <a:lstStyle/>
          <a:p>
            <a:r>
              <a:rPr lang="fr-CH" dirty="0"/>
              <a:t>41 AB Tout le corps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2D74C3-C234-6AC7-03EB-0653A2EBCBF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C19A4F-AFAE-63E6-AFC8-71328142A34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E42740E-D860-C033-29E6-A406208A59F1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FDD39D8-A72A-60E4-A9C5-B1B3A316A6D8}"/>
              </a:ext>
            </a:extLst>
          </p:cNvPr>
          <p:cNvGrpSpPr/>
          <p:nvPr/>
        </p:nvGrpSpPr>
        <p:grpSpPr>
          <a:xfrm>
            <a:off x="358102" y="209550"/>
            <a:ext cx="11351676" cy="6473958"/>
            <a:chOff x="358102" y="209550"/>
            <a:chExt cx="11351676" cy="6473958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2267C7D-9F73-A9F5-DF6E-4DCA7147D6FA}"/>
                </a:ext>
              </a:extLst>
            </p:cNvPr>
            <p:cNvGrpSpPr/>
            <p:nvPr/>
          </p:nvGrpSpPr>
          <p:grpSpPr>
            <a:xfrm>
              <a:off x="358102" y="209550"/>
              <a:ext cx="10399609" cy="6473958"/>
              <a:chOff x="358102" y="209550"/>
              <a:chExt cx="10399609" cy="6473958"/>
            </a:xfrm>
          </p:grpSpPr>
          <p:grpSp>
            <p:nvGrpSpPr>
              <p:cNvPr id="154" name="Groupe 153">
                <a:extLst>
                  <a:ext uri="{FF2B5EF4-FFF2-40B4-BE49-F238E27FC236}">
                    <a16:creationId xmlns:a16="http://schemas.microsoft.com/office/drawing/2014/main" id="{C738E370-0C90-9EFC-71D3-9B4EDDBD6543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2413155" y="209550"/>
                <a:ext cx="8344556" cy="6438900"/>
                <a:chOff x="2413155" y="209550"/>
                <a:chExt cx="8344556" cy="6438900"/>
              </a:xfrm>
            </p:grpSpPr>
            <p:grpSp>
              <p:nvGrpSpPr>
                <p:cNvPr id="74" name="Groupe 73">
                  <a:extLst>
                    <a:ext uri="{FF2B5EF4-FFF2-40B4-BE49-F238E27FC236}">
                      <a16:creationId xmlns:a16="http://schemas.microsoft.com/office/drawing/2014/main" id="{75DEA06C-E692-3ACD-003E-D0E3491368E8}"/>
                    </a:ext>
                  </a:extLst>
                </p:cNvPr>
                <p:cNvGrpSpPr/>
                <p:nvPr/>
              </p:nvGrpSpPr>
              <p:grpSpPr>
                <a:xfrm>
                  <a:off x="2413155" y="209550"/>
                  <a:ext cx="8344556" cy="6438900"/>
                  <a:chOff x="2413155" y="209550"/>
                  <a:chExt cx="8344556" cy="6438900"/>
                </a:xfrm>
              </p:grpSpPr>
              <p:grpSp>
                <p:nvGrpSpPr>
                  <p:cNvPr id="75" name="Groupe 74">
                    <a:extLst>
                      <a:ext uri="{FF2B5EF4-FFF2-40B4-BE49-F238E27FC236}">
                        <a16:creationId xmlns:a16="http://schemas.microsoft.com/office/drawing/2014/main" id="{8EEA62AB-A416-9CA0-7887-7D5E52C4873D}"/>
                      </a:ext>
                    </a:extLst>
                  </p:cNvPr>
                  <p:cNvGrpSpPr/>
                  <p:nvPr/>
                </p:nvGrpSpPr>
                <p:grpSpPr>
                  <a:xfrm>
                    <a:off x="2413155" y="209550"/>
                    <a:ext cx="8344556" cy="6438900"/>
                    <a:chOff x="2413155" y="209550"/>
                    <a:chExt cx="8344556" cy="6438900"/>
                  </a:xfrm>
                </p:grpSpPr>
                <p:grpSp>
                  <p:nvGrpSpPr>
                    <p:cNvPr id="78" name="Groupe 77">
                      <a:extLst>
                        <a:ext uri="{FF2B5EF4-FFF2-40B4-BE49-F238E27FC236}">
                          <a16:creationId xmlns:a16="http://schemas.microsoft.com/office/drawing/2014/main" id="{B8B33FB8-D2FC-277C-DFCA-5A09AAABC85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13155" y="209550"/>
                      <a:ext cx="8344556" cy="6438900"/>
                      <a:chOff x="2433174" y="295641"/>
                      <a:chExt cx="8344556" cy="6438900"/>
                    </a:xfrm>
                  </p:grpSpPr>
                  <p:grpSp>
                    <p:nvGrpSpPr>
                      <p:cNvPr id="80" name="Groupe 79">
                        <a:extLst>
                          <a:ext uri="{FF2B5EF4-FFF2-40B4-BE49-F238E27FC236}">
                            <a16:creationId xmlns:a16="http://schemas.microsoft.com/office/drawing/2014/main" id="{CA26FB7F-14D5-E085-0458-0927E7AF773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433174" y="295641"/>
                        <a:ext cx="8344556" cy="6438900"/>
                        <a:chOff x="2165041" y="268140"/>
                        <a:chExt cx="8344556" cy="6438900"/>
                      </a:xfrm>
                    </p:grpSpPr>
                    <p:pic>
                      <p:nvPicPr>
                        <p:cNvPr id="103" name="Image 102">
                          <a:extLst>
                            <a:ext uri="{FF2B5EF4-FFF2-40B4-BE49-F238E27FC236}">
                              <a16:creationId xmlns:a16="http://schemas.microsoft.com/office/drawing/2014/main" id="{D44E801E-480F-9D24-E080-661FD8CE0745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563438" y="268140"/>
                          <a:ext cx="2838038" cy="643890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104" name="Rectangle : coins arrondis 103" descr="CRANE 124&#10;">
                          <a:hlinkClick r:id="rId8" action="ppaction://hlinksldjump"/>
                          <a:extLst>
                            <a:ext uri="{FF2B5EF4-FFF2-40B4-BE49-F238E27FC236}">
                              <a16:creationId xmlns:a16="http://schemas.microsoft.com/office/drawing/2014/main" id="{916B3F6B-F225-8B82-7E08-4F1AFA7A394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31681" y="40641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BDE9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ŒIL </a:t>
                          </a:r>
                        </a:p>
                      </p:txBody>
                    </p:sp>
                    <p:sp>
                      <p:nvSpPr>
                        <p:cNvPr id="105" name="Rectangle : coins arrondis 104" descr="CRANE 124&#10;">
                          <a:hlinkClick r:id="rId9" action="ppaction://hlinksldjump"/>
                          <a:extLst>
                            <a:ext uri="{FF2B5EF4-FFF2-40B4-BE49-F238E27FC236}">
                              <a16:creationId xmlns:a16="http://schemas.microsoft.com/office/drawing/2014/main" id="{B25801F9-7E19-79D6-0D76-6020C3FCE5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40183" y="918017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9900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VISAGE </a:t>
                          </a:r>
                        </a:p>
                      </p:txBody>
                    </p:sp>
                    <p:sp>
                      <p:nvSpPr>
                        <p:cNvPr id="106" name="Rectangle : coins arrondis 105" descr="CRANE 124&#10;">
                          <a:extLst>
                            <a:ext uri="{FF2B5EF4-FFF2-40B4-BE49-F238E27FC236}">
                              <a16:creationId xmlns:a16="http://schemas.microsoft.com/office/drawing/2014/main" id="{77FAE1EC-E326-E4B5-60C6-3E13B0FE9D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80958" y="875223"/>
                          <a:ext cx="1003471" cy="409003"/>
                        </a:xfrm>
                        <a:prstGeom prst="roundRect">
                          <a:avLst/>
                        </a:prstGeom>
                        <a:solidFill>
                          <a:srgbClr val="FFFFA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TOUT LE CORPS: 0.2 %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8 cas </a:t>
                          </a:r>
                        </a:p>
                      </p:txBody>
                    </p:sp>
                    <p:sp>
                      <p:nvSpPr>
                        <p:cNvPr id="107" name="Rectangle : coins arrondis 106" descr="CRANE 124&#10;">
                          <a:hlinkClick r:id="rId10" action="ppaction://hlinksldjump"/>
                          <a:extLst>
                            <a:ext uri="{FF2B5EF4-FFF2-40B4-BE49-F238E27FC236}">
                              <a16:creationId xmlns:a16="http://schemas.microsoft.com/office/drawing/2014/main" id="{05A8A41A-269F-D253-524A-E78A8D71FB8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7257" y="477470"/>
                          <a:ext cx="616802" cy="290893"/>
                        </a:xfrm>
                        <a:prstGeom prst="roundRect">
                          <a:avLst/>
                        </a:prstGeom>
                        <a:solidFill>
                          <a:srgbClr val="E2C4A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NEZ </a:t>
                          </a:r>
                        </a:p>
                      </p:txBody>
                    </p:sp>
                    <p:sp>
                      <p:nvSpPr>
                        <p:cNvPr id="108" name="Rectangle : coins arrondis 107" descr="CRANE 124&#10;">
                          <a:hlinkClick r:id="rId11" action="ppaction://hlinksldjump"/>
                          <a:extLst>
                            <a:ext uri="{FF2B5EF4-FFF2-40B4-BE49-F238E27FC236}">
                              <a16:creationId xmlns:a16="http://schemas.microsoft.com/office/drawing/2014/main" id="{36709FA2-2D61-50B7-7908-D5592959E2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519631" y="328468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POIGNET</a:t>
                          </a:r>
                        </a:p>
                      </p:txBody>
                    </p:sp>
                    <p:sp>
                      <p:nvSpPr>
                        <p:cNvPr id="109" name="Rectangle : coins arrondis 108" descr="CRANE 124&#10;">
                          <a:hlinkClick r:id="rId12" action="ppaction://hlinksldjump"/>
                          <a:extLst>
                            <a:ext uri="{FF2B5EF4-FFF2-40B4-BE49-F238E27FC236}">
                              <a16:creationId xmlns:a16="http://schemas.microsoft.com/office/drawing/2014/main" id="{06E25BC6-15D2-14F4-272C-12F8FC9249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21159" y="279983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9CCD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AVANT-BRAS </a:t>
                          </a:r>
                        </a:p>
                      </p:txBody>
                    </p:sp>
                    <p:sp>
                      <p:nvSpPr>
                        <p:cNvPr id="110" name="Rectangle : coins arrondis 109" descr="CRANE 124&#10;">
                          <a:hlinkClick r:id="rId13" action="ppaction://hlinksldjump"/>
                          <a:extLst>
                            <a:ext uri="{FF2B5EF4-FFF2-40B4-BE49-F238E27FC236}">
                              <a16:creationId xmlns:a16="http://schemas.microsoft.com/office/drawing/2014/main" id="{AC60B6D6-2502-85C7-EADD-4278437225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395732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D96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BRAS </a:t>
                          </a:r>
                        </a:p>
                      </p:txBody>
                    </p:sp>
                    <p:sp>
                      <p:nvSpPr>
                        <p:cNvPr id="111" name="Rectangle : coins arrondis 110" descr="CRANE 124&#10;">
                          <a:hlinkClick r:id="rId14" action="ppaction://hlinksldjump"/>
                          <a:extLst>
                            <a:ext uri="{FF2B5EF4-FFF2-40B4-BE49-F238E27FC236}">
                              <a16:creationId xmlns:a16="http://schemas.microsoft.com/office/drawing/2014/main" id="{D4EEEF8A-226E-10B9-E775-EBA20F1F74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81792" y="88106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E7C8BB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OREILLE </a:t>
                          </a:r>
                        </a:p>
                      </p:txBody>
                    </p:sp>
                    <p:sp>
                      <p:nvSpPr>
                        <p:cNvPr id="112" name="Rectangle : coins arrondis 111" descr="CRANE 124&#10;">
                          <a:hlinkClick r:id="rId15" action="ppaction://hlinksldjump"/>
                          <a:extLst>
                            <a:ext uri="{FF2B5EF4-FFF2-40B4-BE49-F238E27FC236}">
                              <a16:creationId xmlns:a16="http://schemas.microsoft.com/office/drawing/2014/main" id="{E9B1E817-A418-643A-6E40-B10FD82E4E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93169" y="1427342"/>
                          <a:ext cx="720266" cy="314325"/>
                        </a:xfrm>
                        <a:prstGeom prst="roundRect">
                          <a:avLst/>
                        </a:prstGeom>
                        <a:solidFill>
                          <a:srgbClr val="B6B474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DENTS </a:t>
                          </a:r>
                        </a:p>
                      </p:txBody>
                    </p:sp>
                    <p:sp>
                      <p:nvSpPr>
                        <p:cNvPr id="113" name="Rectangle : coins arrondis 112" descr="CRANE 124&#10;">
                          <a:hlinkClick r:id="rId16" action="ppaction://hlinksldjump"/>
                          <a:extLst>
                            <a:ext uri="{FF2B5EF4-FFF2-40B4-BE49-F238E27FC236}">
                              <a16:creationId xmlns:a16="http://schemas.microsoft.com/office/drawing/2014/main" id="{75393AF5-86FF-0D1A-D5B8-B0E42377D9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95683" y="3781426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E9D6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MAIN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4" name="Rectangle : coins arrondis 113" descr="CRANE 124&#10;">
                          <a:hlinkClick r:id="rId17" action="ppaction://hlinksldjump"/>
                          <a:extLst>
                            <a:ext uri="{FF2B5EF4-FFF2-40B4-BE49-F238E27FC236}">
                              <a16:creationId xmlns:a16="http://schemas.microsoft.com/office/drawing/2014/main" id="{5ABF0C10-3C50-CFF1-9689-151E447C12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26133" y="922276"/>
                          <a:ext cx="1083464" cy="457200"/>
                        </a:xfrm>
                        <a:prstGeom prst="roundRect">
                          <a:avLst/>
                        </a:prstGeom>
                        <a:solidFill>
                          <a:srgbClr val="6699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SUPERIEURES </a:t>
                          </a:r>
                        </a:p>
                      </p:txBody>
                    </p:sp>
                    <p:sp>
                      <p:nvSpPr>
                        <p:cNvPr id="115" name="Rectangle : coins arrondis 114" descr="CRANE 124&#10;">
                          <a:hlinkClick r:id="rId18" action="ppaction://hlinksldjump"/>
                          <a:extLst>
                            <a:ext uri="{FF2B5EF4-FFF2-40B4-BE49-F238E27FC236}">
                              <a16:creationId xmlns:a16="http://schemas.microsoft.com/office/drawing/2014/main" id="{5D12480A-B2D7-2915-704B-CCED47F7D7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9532" y="1890111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6AB0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CÔTES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16" name="Rectangle : coins arrondis 115" descr="CRANE 124&#10;">
                          <a:hlinkClick r:id="rId19" action="ppaction://hlinksldjump"/>
                          <a:extLst>
                            <a:ext uri="{FF2B5EF4-FFF2-40B4-BE49-F238E27FC236}">
                              <a16:creationId xmlns:a16="http://schemas.microsoft.com/office/drawing/2014/main" id="{83599A5F-9C88-EA69-50F8-655DF25453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65041" y="4914900"/>
                          <a:ext cx="1260511" cy="361950"/>
                        </a:xfrm>
                        <a:prstGeom prst="roundRect">
                          <a:avLst/>
                        </a:prstGeom>
                        <a:solidFill>
                          <a:srgbClr val="B2F5FC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POLYTRAUMATISE </a:t>
                          </a:r>
                        </a:p>
                      </p:txBody>
                    </p:sp>
                    <p:sp>
                      <p:nvSpPr>
                        <p:cNvPr id="117" name="Rectangle : coins arrondis 116" descr="CRANE 124&#10;">
                          <a:hlinkClick r:id="rId20" action="ppaction://hlinksldjump"/>
                          <a:extLst>
                            <a:ext uri="{FF2B5EF4-FFF2-40B4-BE49-F238E27FC236}">
                              <a16:creationId xmlns:a16="http://schemas.microsoft.com/office/drawing/2014/main" id="{A42491A4-D7F8-701A-F3C7-58E344B924E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71372" y="4789606"/>
                          <a:ext cx="1038225" cy="428625"/>
                        </a:xfrm>
                        <a:prstGeom prst="roundRect">
                          <a:avLst/>
                        </a:prstGeom>
                        <a:solidFill>
                          <a:srgbClr val="F4BAF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EXTREMITES INFERIEURS </a:t>
                          </a:r>
                        </a:p>
                      </p:txBody>
                    </p:sp>
                    <p:sp>
                      <p:nvSpPr>
                        <p:cNvPr id="118" name="Rectangle : coins arrondis 117" descr="CRANE 124&#10;">
                          <a:hlinkClick r:id="rId21" action="ppaction://hlinksldjump"/>
                          <a:extLst>
                            <a:ext uri="{FF2B5EF4-FFF2-40B4-BE49-F238E27FC236}">
                              <a16:creationId xmlns:a16="http://schemas.microsoft.com/office/drawing/2014/main" id="{A27DB7CA-C583-B26F-ED2B-756CD68F84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01817" y="2315549"/>
                          <a:ext cx="955413" cy="361950"/>
                        </a:xfrm>
                        <a:prstGeom prst="roundRect">
                          <a:avLst/>
                        </a:prstGeom>
                        <a:solidFill>
                          <a:srgbClr val="DEF1FA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POUMONS </a:t>
                          </a:r>
                        </a:p>
                      </p:txBody>
                    </p:sp>
                    <p:sp>
                      <p:nvSpPr>
                        <p:cNvPr id="119" name="Rectangle : coins arrondis 118" descr="CRANE 124&#10;">
                          <a:hlinkClick r:id="rId22" action="ppaction://hlinksldjump"/>
                          <a:extLst>
                            <a:ext uri="{FF2B5EF4-FFF2-40B4-BE49-F238E27FC236}">
                              <a16:creationId xmlns:a16="http://schemas.microsoft.com/office/drawing/2014/main" id="{57133FC1-E154-C232-2931-18522C7393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88994" y="4525258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DCF6A2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CUISSE </a:t>
                          </a:r>
                        </a:p>
                      </p:txBody>
                    </p:sp>
                    <p:sp>
                      <p:nvSpPr>
                        <p:cNvPr id="120" name="Rectangle : coins arrondis 119" descr="CRANE 124&#10;">
                          <a:hlinkClick r:id="rId23" action="ppaction://hlinksldjump"/>
                          <a:extLst>
                            <a:ext uri="{FF2B5EF4-FFF2-40B4-BE49-F238E27FC236}">
                              <a16:creationId xmlns:a16="http://schemas.microsoft.com/office/drawing/2014/main" id="{C2B34619-9723-205A-A17D-38DD275618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355982" y="182638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EPAULE </a:t>
                          </a:r>
                        </a:p>
                      </p:txBody>
                    </p:sp>
                    <p:sp>
                      <p:nvSpPr>
                        <p:cNvPr id="121" name="Rectangle : coins arrondis 120" descr="CRANE 124&#10;">
                          <a:hlinkClick r:id="rId24" action="ppaction://hlinksldjump"/>
                          <a:extLst>
                            <a:ext uri="{FF2B5EF4-FFF2-40B4-BE49-F238E27FC236}">
                              <a16:creationId xmlns:a16="http://schemas.microsoft.com/office/drawing/2014/main" id="{7D4181EB-EB3A-3732-3744-86B8DCE861D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96256" y="616267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CFF33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ORTEILS </a:t>
                          </a:r>
                        </a:p>
                      </p:txBody>
                    </p:sp>
                    <p:sp>
                      <p:nvSpPr>
                        <p:cNvPr id="122" name="Rectangle : coins arrondis 121" descr="CRANE 124&#10;">
                          <a:hlinkClick r:id="rId25" action="ppaction://hlinksldjump"/>
                          <a:extLst>
                            <a:ext uri="{FF2B5EF4-FFF2-40B4-BE49-F238E27FC236}">
                              <a16:creationId xmlns:a16="http://schemas.microsoft.com/office/drawing/2014/main" id="{4B28C102-9B38-52E1-298E-DE9C5FB438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152447" y="4733925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7FBC1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GENOU </a:t>
                          </a:r>
                        </a:p>
                      </p:txBody>
                    </p:sp>
                    <p:sp>
                      <p:nvSpPr>
                        <p:cNvPr id="123" name="Rectangle : coins arrondis 122" descr="CRANE 124&#10;">
                          <a:hlinkClick r:id="rId26" action="ppaction://hlinksldjump"/>
                          <a:extLst>
                            <a:ext uri="{FF2B5EF4-FFF2-40B4-BE49-F238E27FC236}">
                              <a16:creationId xmlns:a16="http://schemas.microsoft.com/office/drawing/2014/main" id="{88DA1734-CCD1-8FCB-0199-75508BC4FE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78175" y="611505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33CC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PIED</a:t>
                          </a:r>
                          <a:r>
                            <a:rPr kumimoji="0" lang="fr-CH" sz="9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</p:txBody>
                    </p:sp>
                    <p:sp>
                      <p:nvSpPr>
                        <p:cNvPr id="124" name="Rectangle : coins arrondis 123" descr="CRANE 124&#10;">
                          <a:hlinkClick r:id="rId27" action="ppaction://hlinksldjump"/>
                          <a:extLst>
                            <a:ext uri="{FF2B5EF4-FFF2-40B4-BE49-F238E27FC236}">
                              <a16:creationId xmlns:a16="http://schemas.microsoft.com/office/drawing/2014/main" id="{98181938-6DFE-F812-E65D-0E9AA45982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78769" y="5372100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C7ABFF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JAMBE </a:t>
                          </a:r>
                        </a:p>
                      </p:txBody>
                    </p:sp>
                    <p:sp>
                      <p:nvSpPr>
                        <p:cNvPr id="125" name="Rectangle : coins arrondis 124" descr="CRANE 124&#10;">
                          <a:hlinkClick r:id="rId28" action="ppaction://hlinksldjump"/>
                          <a:extLst>
                            <a:ext uri="{FF2B5EF4-FFF2-40B4-BE49-F238E27FC236}">
                              <a16:creationId xmlns:a16="http://schemas.microsoft.com/office/drawing/2014/main" id="{6585DE02-6B1B-FE75-A1C5-75AF6CAB71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64870" y="3907079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CABD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AINE </a:t>
                          </a:r>
                        </a:p>
                      </p:txBody>
                    </p:sp>
                    <p:sp>
                      <p:nvSpPr>
                        <p:cNvPr id="126" name="Rectangle : coins arrondis 125" descr="CRANE 124&#10;">
                          <a:hlinkClick r:id="rId29" action="ppaction://hlinksldjump"/>
                          <a:extLst>
                            <a:ext uri="{FF2B5EF4-FFF2-40B4-BE49-F238E27FC236}">
                              <a16:creationId xmlns:a16="http://schemas.microsoft.com/office/drawing/2014/main" id="{11B5678F-2428-7344-EAA3-A154FDA4BD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4958" y="2901353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008000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HANCHE </a:t>
                          </a:r>
                        </a:p>
                      </p:txBody>
                    </p:sp>
                    <p:sp>
                      <p:nvSpPr>
                        <p:cNvPr id="127" name="Rectangle : coins arrondis 126" descr="CRANE 124&#10;">
                          <a:hlinkClick r:id="rId30" action="ppaction://hlinksldjump"/>
                          <a:extLst>
                            <a:ext uri="{FF2B5EF4-FFF2-40B4-BE49-F238E27FC236}">
                              <a16:creationId xmlns:a16="http://schemas.microsoft.com/office/drawing/2014/main" id="{CAF19780-0ED8-627B-48AD-2A270B3BB8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03836" y="3406974"/>
                          <a:ext cx="828675" cy="361950"/>
                        </a:xfrm>
                        <a:prstGeom prst="roundRect">
                          <a:avLst/>
                        </a:prstGeom>
                        <a:solidFill>
                          <a:srgbClr val="FFFF66"/>
                        </a:solidFill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fr-CH" sz="9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ptos" panose="02110004020202020204"/>
                              <a:ea typeface="+mn-ea"/>
                              <a:cs typeface="+mn-cs"/>
                            </a:rPr>
                            <a:t>BASSIN </a:t>
                          </a:r>
                        </a:p>
                      </p:txBody>
                    </p:sp>
                    <p:sp>
                      <p:nvSpPr>
                        <p:cNvPr id="128" name="Ellipse 127">
                          <a:extLst>
                            <a:ext uri="{FF2B5EF4-FFF2-40B4-BE49-F238E27FC236}">
                              <a16:creationId xmlns:a16="http://schemas.microsoft.com/office/drawing/2014/main" id="{EC19B680-0D8A-31F4-5378-C8013E7B66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1114" y="2288752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29" name="Ellipse 128">
                          <a:extLst>
                            <a:ext uri="{FF2B5EF4-FFF2-40B4-BE49-F238E27FC236}">
                              <a16:creationId xmlns:a16="http://schemas.microsoft.com/office/drawing/2014/main" id="{99329F2C-CDDF-736E-CCE1-95082CD3EB2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53495" y="105519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0" name="Ellipse 129">
                          <a:extLst>
                            <a:ext uri="{FF2B5EF4-FFF2-40B4-BE49-F238E27FC236}">
                              <a16:creationId xmlns:a16="http://schemas.microsoft.com/office/drawing/2014/main" id="{09BF3585-D9F4-F798-A30C-4599B77AD33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93118" y="113794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1" name="Ellipse 130">
                          <a:extLst>
                            <a:ext uri="{FF2B5EF4-FFF2-40B4-BE49-F238E27FC236}">
                              <a16:creationId xmlns:a16="http://schemas.microsoft.com/office/drawing/2014/main" id="{B7156E01-605B-FF47-DBB0-0676B15D59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53912" y="970258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2" name="Ellipse 131">
                          <a:extLst>
                            <a:ext uri="{FF2B5EF4-FFF2-40B4-BE49-F238E27FC236}">
                              <a16:creationId xmlns:a16="http://schemas.microsoft.com/office/drawing/2014/main" id="{98E117A8-AB61-A6C7-0781-122A3B2BD7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07398" y="814276"/>
                          <a:ext cx="108000" cy="108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noFill/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3" name="Ellipse 132">
                          <a:extLst>
                            <a:ext uri="{FF2B5EF4-FFF2-40B4-BE49-F238E27FC236}">
                              <a16:creationId xmlns:a16="http://schemas.microsoft.com/office/drawing/2014/main" id="{7B6860FD-D991-2C38-A095-BF76A27093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35114" y="875223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4" name="Ellipse 133">
                          <a:extLst>
                            <a:ext uri="{FF2B5EF4-FFF2-40B4-BE49-F238E27FC236}">
                              <a16:creationId xmlns:a16="http://schemas.microsoft.com/office/drawing/2014/main" id="{E444E0DC-BD36-A584-9FA7-3786507878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573792" y="161137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5" name="Ellipse 134">
                          <a:extLst>
                            <a:ext uri="{FF2B5EF4-FFF2-40B4-BE49-F238E27FC236}">
                              <a16:creationId xmlns:a16="http://schemas.microsoft.com/office/drawing/2014/main" id="{1029B669-F4DB-258F-1DC6-03B1A5EFA7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1877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6" name="Ellipse 135">
                          <a:extLst>
                            <a:ext uri="{FF2B5EF4-FFF2-40B4-BE49-F238E27FC236}">
                              <a16:creationId xmlns:a16="http://schemas.microsoft.com/office/drawing/2014/main" id="{589356C1-50DE-E1A6-0781-6E923CDCC34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95784" y="206370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7" name="Ellipse 136">
                          <a:extLst>
                            <a:ext uri="{FF2B5EF4-FFF2-40B4-BE49-F238E27FC236}">
                              <a16:creationId xmlns:a16="http://schemas.microsoft.com/office/drawing/2014/main" id="{E684A7D5-43C9-115C-C9E4-B5B80B5A437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6624" y="2279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8" name="Ellipse 137">
                          <a:extLst>
                            <a:ext uri="{FF2B5EF4-FFF2-40B4-BE49-F238E27FC236}">
                              <a16:creationId xmlns:a16="http://schemas.microsoft.com/office/drawing/2014/main" id="{07BCDF80-8148-C54F-B52E-26547B4320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031824" y="280553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39" name="Ellipse 138">
                          <a:extLst>
                            <a:ext uri="{FF2B5EF4-FFF2-40B4-BE49-F238E27FC236}">
                              <a16:creationId xmlns:a16="http://schemas.microsoft.com/office/drawing/2014/main" id="{4ED61443-D225-358C-8DDD-1C21683FAB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47240" y="3190374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0" name="Ellipse 139">
                          <a:extLst>
                            <a:ext uri="{FF2B5EF4-FFF2-40B4-BE49-F238E27FC236}">
                              <a16:creationId xmlns:a16="http://schemas.microsoft.com/office/drawing/2014/main" id="{F9747062-4ED3-DD56-D034-93A1234B9A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428" y="3252789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1" name="Ellipse 140">
                          <a:extLst>
                            <a:ext uri="{FF2B5EF4-FFF2-40B4-BE49-F238E27FC236}">
                              <a16:creationId xmlns:a16="http://schemas.microsoft.com/office/drawing/2014/main" id="{B5039813-7BCF-1F6F-7DED-4C60C398EA5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74007" y="385196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2" name="Ellipse 141">
                          <a:extLst>
                            <a:ext uri="{FF2B5EF4-FFF2-40B4-BE49-F238E27FC236}">
                              <a16:creationId xmlns:a16="http://schemas.microsoft.com/office/drawing/2014/main" id="{AE683A0A-91F2-14ED-C997-10E80D5C1E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85246" y="30758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Ellipse 142">
                          <a:extLst>
                            <a:ext uri="{FF2B5EF4-FFF2-40B4-BE49-F238E27FC236}">
                              <a16:creationId xmlns:a16="http://schemas.microsoft.com/office/drawing/2014/main" id="{4A5B354C-359B-6211-868E-A8B729BF995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51481" y="33686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4" name="Ellipse 143">
                          <a:extLst>
                            <a:ext uri="{FF2B5EF4-FFF2-40B4-BE49-F238E27FC236}">
                              <a16:creationId xmlns:a16="http://schemas.microsoft.com/office/drawing/2014/main" id="{C338E65F-5B02-8E16-730B-665067A6AE3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958742" y="3727426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5" name="Ellipse 144">
                          <a:extLst>
                            <a:ext uri="{FF2B5EF4-FFF2-40B4-BE49-F238E27FC236}">
                              <a16:creationId xmlns:a16="http://schemas.microsoft.com/office/drawing/2014/main" id="{056E2D59-43AB-483C-9955-C727217383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498624" y="53435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6" name="Ellipse 145">
                          <a:extLst>
                            <a:ext uri="{FF2B5EF4-FFF2-40B4-BE49-F238E27FC236}">
                              <a16:creationId xmlns:a16="http://schemas.microsoft.com/office/drawing/2014/main" id="{31586D7C-67A0-66BC-AEDE-A09BC3430B0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84947" y="4856281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7" name="Ellipse 146">
                          <a:extLst>
                            <a:ext uri="{FF2B5EF4-FFF2-40B4-BE49-F238E27FC236}">
                              <a16:creationId xmlns:a16="http://schemas.microsoft.com/office/drawing/2014/main" id="{CB3B627D-15C2-AFFD-BD3E-15B8667492C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07958" y="4368750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8" name="Ellipse 147">
                          <a:extLst>
                            <a:ext uri="{FF2B5EF4-FFF2-40B4-BE49-F238E27FC236}">
                              <a16:creationId xmlns:a16="http://schemas.microsoft.com/office/drawing/2014/main" id="{733CA3ED-2046-B97A-8814-8BE8F0B2B6A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234058" y="6438757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9" name="Ellipse 148">
                          <a:extLst>
                            <a:ext uri="{FF2B5EF4-FFF2-40B4-BE49-F238E27FC236}">
                              <a16:creationId xmlns:a16="http://schemas.microsoft.com/office/drawing/2014/main" id="{00BD2810-900F-BDE9-A6F1-B5D1E2A78C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695074" y="6242025"/>
                          <a:ext cx="108000" cy="108000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fr-CH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ptos" panose="0211000402020202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1" name="Connecteur droit 80">
                        <a:extLst>
                          <a:ext uri="{FF2B5EF4-FFF2-40B4-BE49-F238E27FC236}">
                            <a16:creationId xmlns:a16="http://schemas.microsoft.com/office/drawing/2014/main" id="{4C70D2BC-D19D-DB50-5279-8969090C1FE3}"/>
                          </a:ext>
                        </a:extLst>
                      </p:cNvPr>
                      <p:cNvCxnSpPr>
                        <a:stCxn id="104" idx="1"/>
                        <a:endCxn id="132" idx="6"/>
                      </p:cNvCxnSpPr>
                      <p:nvPr/>
                    </p:nvCxnSpPr>
                    <p:spPr>
                      <a:xfrm flipH="1">
                        <a:off x="6483531" y="614889"/>
                        <a:ext cx="616283" cy="280888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Connecteur droit 81">
                        <a:extLst>
                          <a:ext uri="{FF2B5EF4-FFF2-40B4-BE49-F238E27FC236}">
                            <a16:creationId xmlns:a16="http://schemas.microsoft.com/office/drawing/2014/main" id="{E226C7DE-E27F-597E-D90F-E77663182B41}"/>
                          </a:ext>
                        </a:extLst>
                      </p:cNvPr>
                      <p:cNvCxnSpPr>
                        <a:stCxn id="111" idx="1"/>
                        <a:endCxn id="133" idx="5"/>
                      </p:cNvCxnSpPr>
                      <p:nvPr/>
                    </p:nvCxnSpPr>
                    <p:spPr>
                      <a:xfrm flipH="1" flipV="1">
                        <a:off x="6695431" y="994908"/>
                        <a:ext cx="254494" cy="9463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Connecteur droit 82">
                        <a:extLst>
                          <a:ext uri="{FF2B5EF4-FFF2-40B4-BE49-F238E27FC236}">
                            <a16:creationId xmlns:a16="http://schemas.microsoft.com/office/drawing/2014/main" id="{2CE12CCD-A621-9F9E-FEA3-DCA808457783}"/>
                          </a:ext>
                        </a:extLst>
                      </p:cNvPr>
                      <p:cNvCxnSpPr>
                        <a:cxnSpLocks/>
                        <a:stCxn id="120" idx="1"/>
                        <a:endCxn id="134" idx="5"/>
                      </p:cNvCxnSpPr>
                      <p:nvPr/>
                    </p:nvCxnSpPr>
                    <p:spPr>
                      <a:xfrm flipH="1" flipV="1">
                        <a:off x="6934109" y="1731055"/>
                        <a:ext cx="690006" cy="30381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4" name="Connecteur droit 83">
                        <a:extLst>
                          <a:ext uri="{FF2B5EF4-FFF2-40B4-BE49-F238E27FC236}">
                            <a16:creationId xmlns:a16="http://schemas.microsoft.com/office/drawing/2014/main" id="{CB1FA675-49DF-3959-DCB0-2B09904DA535}"/>
                          </a:ext>
                        </a:extLst>
                      </p:cNvPr>
                      <p:cNvCxnSpPr>
                        <a:stCxn id="107" idx="3"/>
                        <a:endCxn id="131" idx="2"/>
                      </p:cNvCxnSpPr>
                      <p:nvPr/>
                    </p:nvCxnSpPr>
                    <p:spPr>
                      <a:xfrm>
                        <a:off x="5412192" y="650418"/>
                        <a:ext cx="809853" cy="40134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Connecteur droit 84">
                        <a:extLst>
                          <a:ext uri="{FF2B5EF4-FFF2-40B4-BE49-F238E27FC236}">
                            <a16:creationId xmlns:a16="http://schemas.microsoft.com/office/drawing/2014/main" id="{BC13FB9B-9C5E-7D73-1F3F-EC4C741F02F9}"/>
                          </a:ext>
                        </a:extLst>
                      </p:cNvPr>
                      <p:cNvCxnSpPr>
                        <a:stCxn id="105" idx="3"/>
                        <a:endCxn id="129" idx="2"/>
                      </p:cNvCxnSpPr>
                      <p:nvPr/>
                    </p:nvCxnSpPr>
                    <p:spPr>
                      <a:xfrm>
                        <a:off x="5336991" y="1126493"/>
                        <a:ext cx="584637" cy="1020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Connecteur droit 85">
                        <a:extLst>
                          <a:ext uri="{FF2B5EF4-FFF2-40B4-BE49-F238E27FC236}">
                            <a16:creationId xmlns:a16="http://schemas.microsoft.com/office/drawing/2014/main" id="{273DFE59-9DB1-FE04-30BE-2179719D314F}"/>
                          </a:ext>
                        </a:extLst>
                      </p:cNvPr>
                      <p:cNvCxnSpPr>
                        <a:stCxn id="112" idx="3"/>
                        <a:endCxn id="130" idx="3"/>
                      </p:cNvCxnSpPr>
                      <p:nvPr/>
                    </p:nvCxnSpPr>
                    <p:spPr>
                      <a:xfrm flipV="1">
                        <a:off x="5281568" y="1257634"/>
                        <a:ext cx="895499" cy="35437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Connecteur droit 86">
                        <a:extLst>
                          <a:ext uri="{FF2B5EF4-FFF2-40B4-BE49-F238E27FC236}">
                            <a16:creationId xmlns:a16="http://schemas.microsoft.com/office/drawing/2014/main" id="{83913190-B46B-FA6F-BD93-7CF2273A5577}"/>
                          </a:ext>
                        </a:extLst>
                      </p:cNvPr>
                      <p:cNvCxnSpPr>
                        <a:stCxn id="115" idx="3"/>
                        <a:endCxn id="137" idx="2"/>
                      </p:cNvCxnSpPr>
                      <p:nvPr/>
                    </p:nvCxnSpPr>
                    <p:spPr>
                      <a:xfrm>
                        <a:off x="4816340" y="2098587"/>
                        <a:ext cx="1058417" cy="26253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8" name="Connecteur droit 87">
                        <a:extLst>
                          <a:ext uri="{FF2B5EF4-FFF2-40B4-BE49-F238E27FC236}">
                            <a16:creationId xmlns:a16="http://schemas.microsoft.com/office/drawing/2014/main" id="{7AB1C54B-2E3A-BDBF-0AA8-5867C70EC463}"/>
                          </a:ext>
                        </a:extLst>
                      </p:cNvPr>
                      <p:cNvCxnSpPr>
                        <a:stCxn id="136" idx="6"/>
                        <a:endCxn id="118" idx="1"/>
                      </p:cNvCxnSpPr>
                      <p:nvPr/>
                    </p:nvCxnSpPr>
                    <p:spPr>
                      <a:xfrm>
                        <a:off x="6471917" y="2145201"/>
                        <a:ext cx="1098033" cy="378824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9" name="Connecteur droit 88">
                        <a:extLst>
                          <a:ext uri="{FF2B5EF4-FFF2-40B4-BE49-F238E27FC236}">
                            <a16:creationId xmlns:a16="http://schemas.microsoft.com/office/drawing/2014/main" id="{959C7139-70A8-5C6B-DC48-B2A3DAC0C060}"/>
                          </a:ext>
                        </a:extLst>
                      </p:cNvPr>
                      <p:cNvCxnSpPr>
                        <a:stCxn id="135" idx="6"/>
                        <a:endCxn id="136" idx="2"/>
                      </p:cNvCxnSpPr>
                      <p:nvPr/>
                    </p:nvCxnSpPr>
                    <p:spPr>
                      <a:xfrm>
                        <a:off x="6228010" y="2145201"/>
                        <a:ext cx="135907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Connecteur droit 89">
                        <a:extLst>
                          <a:ext uri="{FF2B5EF4-FFF2-40B4-BE49-F238E27FC236}">
                            <a16:creationId xmlns:a16="http://schemas.microsoft.com/office/drawing/2014/main" id="{FB9E825D-2DF1-513B-6F5D-DFAA1EFEC56B}"/>
                          </a:ext>
                        </a:extLst>
                      </p:cNvPr>
                      <p:cNvCxnSpPr>
                        <a:cxnSpLocks/>
                        <a:endCxn id="128" idx="2"/>
                      </p:cNvCxnSpPr>
                      <p:nvPr/>
                    </p:nvCxnSpPr>
                    <p:spPr>
                      <a:xfrm>
                        <a:off x="5968800" y="2365737"/>
                        <a:ext cx="580447" cy="451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Connecteur droit 90">
                        <a:extLst>
                          <a:ext uri="{FF2B5EF4-FFF2-40B4-BE49-F238E27FC236}">
                            <a16:creationId xmlns:a16="http://schemas.microsoft.com/office/drawing/2014/main" id="{3163AA8C-8F04-9C21-61FE-4180B83C75A8}"/>
                          </a:ext>
                        </a:extLst>
                      </p:cNvPr>
                      <p:cNvCxnSpPr>
                        <a:stCxn id="110" idx="3"/>
                        <a:endCxn id="138" idx="2"/>
                      </p:cNvCxnSpPr>
                      <p:nvPr/>
                    </p:nvCxnSpPr>
                    <p:spPr>
                      <a:xfrm>
                        <a:off x="4761766" y="2604208"/>
                        <a:ext cx="538191" cy="282832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Connecteur droit 91">
                        <a:extLst>
                          <a:ext uri="{FF2B5EF4-FFF2-40B4-BE49-F238E27FC236}">
                            <a16:creationId xmlns:a16="http://schemas.microsoft.com/office/drawing/2014/main" id="{BB8AD075-64AB-D8FC-3001-E1CAE0E277D8}"/>
                          </a:ext>
                        </a:extLst>
                      </p:cNvPr>
                      <p:cNvCxnSpPr>
                        <a:stCxn id="126" idx="3"/>
                        <a:endCxn id="139" idx="2"/>
                      </p:cNvCxnSpPr>
                      <p:nvPr/>
                    </p:nvCxnSpPr>
                    <p:spPr>
                      <a:xfrm>
                        <a:off x="4761766" y="3109829"/>
                        <a:ext cx="953607" cy="16204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Connecteur droit 92">
                        <a:extLst>
                          <a:ext uri="{FF2B5EF4-FFF2-40B4-BE49-F238E27FC236}">
                            <a16:creationId xmlns:a16="http://schemas.microsoft.com/office/drawing/2014/main" id="{DEF9DFAF-D0CA-AE4D-7CCC-E1CE41AB428A}"/>
                          </a:ext>
                        </a:extLst>
                      </p:cNvPr>
                      <p:cNvCxnSpPr>
                        <a:stCxn id="127" idx="3"/>
                        <a:endCxn id="140" idx="2"/>
                      </p:cNvCxnSpPr>
                      <p:nvPr/>
                    </p:nvCxnSpPr>
                    <p:spPr>
                      <a:xfrm flipV="1">
                        <a:off x="4700644" y="3334290"/>
                        <a:ext cx="1484917" cy="28116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Connecteur droit 93">
                        <a:extLst>
                          <a:ext uri="{FF2B5EF4-FFF2-40B4-BE49-F238E27FC236}">
                            <a16:creationId xmlns:a16="http://schemas.microsoft.com/office/drawing/2014/main" id="{B10D49B9-1950-8C9B-6A88-F2498A835F26}"/>
                          </a:ext>
                        </a:extLst>
                      </p:cNvPr>
                      <p:cNvCxnSpPr>
                        <a:cxnSpLocks/>
                        <a:stCxn id="125" idx="3"/>
                        <a:endCxn id="141" idx="2"/>
                      </p:cNvCxnSpPr>
                      <p:nvPr/>
                    </p:nvCxnSpPr>
                    <p:spPr>
                      <a:xfrm flipV="1">
                        <a:off x="4561678" y="3933466"/>
                        <a:ext cx="1580462" cy="182089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Connecteur droit 94">
                        <a:extLst>
                          <a:ext uri="{FF2B5EF4-FFF2-40B4-BE49-F238E27FC236}">
                            <a16:creationId xmlns:a16="http://schemas.microsoft.com/office/drawing/2014/main" id="{F2331E93-DA3F-3A45-E45C-549F67B1D678}"/>
                          </a:ext>
                        </a:extLst>
                      </p:cNvPr>
                      <p:cNvCxnSpPr>
                        <a:cxnSpLocks/>
                        <a:stCxn id="119" idx="3"/>
                        <a:endCxn id="147" idx="2"/>
                      </p:cNvCxnSpPr>
                      <p:nvPr/>
                    </p:nvCxnSpPr>
                    <p:spPr>
                      <a:xfrm flipV="1">
                        <a:off x="5485802" y="4450251"/>
                        <a:ext cx="390289" cy="28348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6" name="Connecteur droit 95">
                        <a:extLst>
                          <a:ext uri="{FF2B5EF4-FFF2-40B4-BE49-F238E27FC236}">
                            <a16:creationId xmlns:a16="http://schemas.microsoft.com/office/drawing/2014/main" id="{841B289D-98EE-59BF-E87F-6A358A45BB90}"/>
                          </a:ext>
                        </a:extLst>
                      </p:cNvPr>
                      <p:cNvCxnSpPr>
                        <a:endCxn id="145" idx="2"/>
                      </p:cNvCxnSpPr>
                      <p:nvPr/>
                    </p:nvCxnSpPr>
                    <p:spPr>
                      <a:xfrm flipV="1">
                        <a:off x="5475577" y="5425026"/>
                        <a:ext cx="291180" cy="15555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Connecteur droit 96">
                        <a:extLst>
                          <a:ext uri="{FF2B5EF4-FFF2-40B4-BE49-F238E27FC236}">
                            <a16:creationId xmlns:a16="http://schemas.microsoft.com/office/drawing/2014/main" id="{22C320F6-3F3F-C194-79A9-DDD4E8DEF829}"/>
                          </a:ext>
                        </a:extLst>
                      </p:cNvPr>
                      <p:cNvCxnSpPr>
                        <a:stCxn id="123" idx="3"/>
                        <a:endCxn id="149" idx="2"/>
                      </p:cNvCxnSpPr>
                      <p:nvPr/>
                    </p:nvCxnSpPr>
                    <p:spPr>
                      <a:xfrm>
                        <a:off x="5574983" y="6323526"/>
                        <a:ext cx="388224" cy="0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8" name="Connecteur droit 97">
                        <a:extLst>
                          <a:ext uri="{FF2B5EF4-FFF2-40B4-BE49-F238E27FC236}">
                            <a16:creationId xmlns:a16="http://schemas.microsoft.com/office/drawing/2014/main" id="{3BFF2294-0851-8FA6-CD9D-C8A5BDEDE2D6}"/>
                          </a:ext>
                        </a:extLst>
                      </p:cNvPr>
                      <p:cNvCxnSpPr>
                        <a:stCxn id="121" idx="1"/>
                        <a:endCxn id="148" idx="6"/>
                      </p:cNvCxnSpPr>
                      <p:nvPr/>
                    </p:nvCxnSpPr>
                    <p:spPr>
                      <a:xfrm flipH="1">
                        <a:off x="6610191" y="6371151"/>
                        <a:ext cx="854198" cy="149107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9" name="Connecteur droit 98">
                        <a:extLst>
                          <a:ext uri="{FF2B5EF4-FFF2-40B4-BE49-F238E27FC236}">
                            <a16:creationId xmlns:a16="http://schemas.microsoft.com/office/drawing/2014/main" id="{55297330-4AC7-60A9-1994-349502D7C7D6}"/>
                          </a:ext>
                        </a:extLst>
                      </p:cNvPr>
                      <p:cNvCxnSpPr>
                        <a:stCxn id="122" idx="1"/>
                        <a:endCxn id="146" idx="7"/>
                      </p:cNvCxnSpPr>
                      <p:nvPr/>
                    </p:nvCxnSpPr>
                    <p:spPr>
                      <a:xfrm flipH="1" flipV="1">
                        <a:off x="6645264" y="4899598"/>
                        <a:ext cx="775316" cy="42803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0" name="Connecteur droit 99">
                        <a:extLst>
                          <a:ext uri="{FF2B5EF4-FFF2-40B4-BE49-F238E27FC236}">
                            <a16:creationId xmlns:a16="http://schemas.microsoft.com/office/drawing/2014/main" id="{98DFBDA3-8D56-6299-57FA-FD14B3C8726B}"/>
                          </a:ext>
                        </a:extLst>
                      </p:cNvPr>
                      <p:cNvCxnSpPr>
                        <a:stCxn id="113" idx="1"/>
                        <a:endCxn id="144" idx="6"/>
                      </p:cNvCxnSpPr>
                      <p:nvPr/>
                    </p:nvCxnSpPr>
                    <p:spPr>
                      <a:xfrm flipH="1" flipV="1">
                        <a:off x="7334875" y="3808927"/>
                        <a:ext cx="628941" cy="180975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1" name="Connecteur droit 100">
                        <a:extLst>
                          <a:ext uri="{FF2B5EF4-FFF2-40B4-BE49-F238E27FC236}">
                            <a16:creationId xmlns:a16="http://schemas.microsoft.com/office/drawing/2014/main" id="{72EA7733-8D27-9474-ED7F-D34A81943A4A}"/>
                          </a:ext>
                        </a:extLst>
                      </p:cNvPr>
                      <p:cNvCxnSpPr>
                        <a:stCxn id="108" idx="1"/>
                        <a:endCxn id="143" idx="6"/>
                      </p:cNvCxnSpPr>
                      <p:nvPr/>
                    </p:nvCxnSpPr>
                    <p:spPr>
                      <a:xfrm flipH="1" flipV="1">
                        <a:off x="7227614" y="3450126"/>
                        <a:ext cx="560150" cy="43036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02" name="Connecteur droit 101">
                        <a:extLst>
                          <a:ext uri="{FF2B5EF4-FFF2-40B4-BE49-F238E27FC236}">
                            <a16:creationId xmlns:a16="http://schemas.microsoft.com/office/drawing/2014/main" id="{D99167A5-BFDB-7FEE-1D12-A8D4A84139C9}"/>
                          </a:ext>
                        </a:extLst>
                      </p:cNvPr>
                      <p:cNvCxnSpPr>
                        <a:cxnSpLocks/>
                        <a:stCxn id="109" idx="1"/>
                        <a:endCxn id="142" idx="6"/>
                      </p:cNvCxnSpPr>
                      <p:nvPr/>
                    </p:nvCxnSpPr>
                    <p:spPr>
                      <a:xfrm flipH="1">
                        <a:off x="7161379" y="3008315"/>
                        <a:ext cx="427913" cy="149011"/>
                      </a:xfrm>
                      <a:prstGeom prst="line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79" name="Rectangle : coins arrondis 78" descr="CRANE 124&#10;">
                      <a:hlinkClick r:id="rId31" action="ppaction://hlinksldjump"/>
                      <a:extLst>
                        <a:ext uri="{FF2B5EF4-FFF2-40B4-BE49-F238E27FC236}">
                          <a16:creationId xmlns:a16="http://schemas.microsoft.com/office/drawing/2014/main" id="{B8FEDA4D-D439-2972-6780-3711A6D8C5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16300" y="1287572"/>
                      <a:ext cx="828675" cy="361950"/>
                    </a:xfrm>
                    <a:prstGeom prst="roundRect">
                      <a:avLst/>
                    </a:prstGeom>
                    <a:solidFill>
                      <a:srgbClr val="C7F5F5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 </a:t>
                      </a:r>
                    </a:p>
                  </p:txBody>
                </p:sp>
              </p:grpSp>
              <p:sp>
                <p:nvSpPr>
                  <p:cNvPr id="76" name="Ellipse 75">
                    <a:extLst>
                      <a:ext uri="{FF2B5EF4-FFF2-40B4-BE49-F238E27FC236}">
                        <a16:creationId xmlns:a16="http://schemas.microsoft.com/office/drawing/2014/main" id="{251B6BD1-C45D-DDA2-67CF-AF568BA06EA5}"/>
                      </a:ext>
                    </a:extLst>
                  </p:cNvPr>
                  <p:cNvSpPr/>
                  <p:nvPr/>
                </p:nvSpPr>
                <p:spPr>
                  <a:xfrm>
                    <a:off x="6246399" y="13653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77" name="Connecteur droit 76">
                    <a:extLst>
                      <a:ext uri="{FF2B5EF4-FFF2-40B4-BE49-F238E27FC236}">
                        <a16:creationId xmlns:a16="http://schemas.microsoft.com/office/drawing/2014/main" id="{01D6A0FC-DDB6-7B51-3EDB-E73181991CAA}"/>
                      </a:ext>
                    </a:extLst>
                  </p:cNvPr>
                  <p:cNvCxnSpPr>
                    <a:stCxn id="76" idx="6"/>
                    <a:endCxn id="79" idx="1"/>
                  </p:cNvCxnSpPr>
                  <p:nvPr/>
                </p:nvCxnSpPr>
                <p:spPr>
                  <a:xfrm>
                    <a:off x="6354399" y="1419325"/>
                    <a:ext cx="1161901" cy="4922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53" name="Image 152">
                  <a:hlinkClick r:id="rId32" action="ppaction://hlinksldjump"/>
                  <a:extLst>
                    <a:ext uri="{FF2B5EF4-FFF2-40B4-BE49-F238E27FC236}">
                      <a16:creationId xmlns:a16="http://schemas.microsoft.com/office/drawing/2014/main" id="{336508DF-B03A-A60B-B9E7-CA1E7084FC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3348851" y="996606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8" name="Image 7">
                <a:hlinkClick r:id="rId34" action="ppaction://hlinksldjump"/>
                <a:extLst>
                  <a:ext uri="{FF2B5EF4-FFF2-40B4-BE49-F238E27FC236}">
                    <a16:creationId xmlns:a16="http://schemas.microsoft.com/office/drawing/2014/main" id="{EBAC6AA3-67AC-4261-BACB-0BA4B937AE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8102" y="6359613"/>
                <a:ext cx="1247949" cy="323895"/>
              </a:xfrm>
              <a:prstGeom prst="rect">
                <a:avLst/>
              </a:prstGeom>
            </p:spPr>
          </p:pic>
        </p:grpSp>
        <p:pic>
          <p:nvPicPr>
            <p:cNvPr id="7" name="Image 6">
              <a:hlinkClick r:id="rId36" action="ppaction://hlinksldjump"/>
              <a:extLst>
                <a:ext uri="{FF2B5EF4-FFF2-40B4-BE49-F238E27FC236}">
                  <a16:creationId xmlns:a16="http://schemas.microsoft.com/office/drawing/2014/main" id="{E183D491-DB8B-85F5-55CE-630274317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090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0D5BAD41-0A8C-0934-C663-7A68FC97EDF3}"/>
              </a:ext>
            </a:extLst>
          </p:cNvPr>
          <p:cNvCxnSpPr>
            <a:cxnSpLocks/>
            <a:stCxn id="32" idx="6"/>
          </p:cNvCxnSpPr>
          <p:nvPr>
            <p:custDataLst>
              <p:tags r:id="rId1"/>
            </p:custDataLst>
          </p:nvPr>
        </p:nvCxnSpPr>
        <p:spPr>
          <a:xfrm flipV="1">
            <a:off x="6336772" y="2942304"/>
            <a:ext cx="1079985" cy="3961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5B2D1A7F-ED91-8B35-F07A-29036D3B4A94}"/>
              </a:ext>
            </a:extLst>
          </p:cNvPr>
          <p:cNvCxnSpPr>
            <a:cxnSpLocks/>
            <a:stCxn id="30" idx="6"/>
          </p:cNvCxnSpPr>
          <p:nvPr>
            <p:custDataLst>
              <p:tags r:id="rId2"/>
            </p:custDataLst>
          </p:nvPr>
        </p:nvCxnSpPr>
        <p:spPr>
          <a:xfrm flipV="1">
            <a:off x="6390772" y="1774008"/>
            <a:ext cx="836888" cy="29752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D603290C-B3FA-8D79-203A-717CB9C7AD5D}"/>
              </a:ext>
            </a:extLst>
          </p:cNvPr>
          <p:cNvCxnSpPr>
            <a:cxnSpLocks/>
            <a:stCxn id="3" idx="0"/>
            <a:endCxn id="26" idx="0"/>
          </p:cNvCxnSpPr>
          <p:nvPr>
            <p:custDataLst>
              <p:tags r:id="rId3"/>
            </p:custDataLst>
          </p:nvPr>
        </p:nvCxnSpPr>
        <p:spPr>
          <a:xfrm flipH="1">
            <a:off x="6269710" y="500353"/>
            <a:ext cx="54000" cy="30660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tre 3">
            <a:extLst>
              <a:ext uri="{FF2B5EF4-FFF2-40B4-BE49-F238E27FC236}">
                <a16:creationId xmlns:a16="http://schemas.microsoft.com/office/drawing/2014/main" id="{6A2DB766-3AD9-ADF7-6E0E-4A2F8FDE4765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838200" y="-1383558"/>
            <a:ext cx="10515600" cy="1325563"/>
          </a:xfrm>
        </p:spPr>
        <p:txBody>
          <a:bodyPr/>
          <a:lstStyle/>
          <a:p>
            <a:r>
              <a:rPr lang="fr-CH" dirty="0"/>
              <a:t>41 AB VUE</a:t>
            </a:r>
            <a:r>
              <a:rPr lang="fr-CH" baseline="0" dirty="0"/>
              <a:t> DOS </a:t>
            </a:r>
            <a:endParaRPr lang="fr-CH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9E0508F-E877-7699-721C-B3779B7CC86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25D5F79-E69F-8D2B-891B-F64FB0CE814C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91B5C26-965F-386D-17FF-6957412C6E9A}"/>
              </a:ext>
            </a:extLst>
          </p:cNvPr>
          <p:cNvGrpSpPr/>
          <p:nvPr/>
        </p:nvGrpSpPr>
        <p:grpSpPr>
          <a:xfrm>
            <a:off x="319997" y="198974"/>
            <a:ext cx="8549074" cy="6539494"/>
            <a:chOff x="319997" y="198974"/>
            <a:chExt cx="8549074" cy="6539494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D9CAF06-699B-13FA-5028-032F59C851FD}"/>
                </a:ext>
              </a:extLst>
            </p:cNvPr>
            <p:cNvGrpSpPr/>
            <p:nvPr/>
          </p:nvGrpSpPr>
          <p:grpSpPr>
            <a:xfrm>
              <a:off x="3444322" y="198974"/>
              <a:ext cx="5424749" cy="6539494"/>
              <a:chOff x="3444322" y="198974"/>
              <a:chExt cx="5424749" cy="6539494"/>
            </a:xfrm>
          </p:grpSpPr>
          <p:grpSp>
            <p:nvGrpSpPr>
              <p:cNvPr id="59" name="Groupe 58">
                <a:extLst>
                  <a:ext uri="{FF2B5EF4-FFF2-40B4-BE49-F238E27FC236}">
                    <a16:creationId xmlns:a16="http://schemas.microsoft.com/office/drawing/2014/main" id="{3C7EC8C6-7189-3998-E353-6ADC3A27AED0}"/>
                  </a:ext>
                </a:extLst>
              </p:cNvPr>
              <p:cNvGrpSpPr/>
              <p:nvPr/>
            </p:nvGrpSpPr>
            <p:grpSpPr>
              <a:xfrm>
                <a:off x="3444322" y="198974"/>
                <a:ext cx="5424749" cy="6539494"/>
                <a:chOff x="3257550" y="228034"/>
                <a:chExt cx="5424749" cy="6539494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F6F35CC2-C868-094E-73E1-750AB80517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88944" y="529413"/>
                  <a:ext cx="2895988" cy="6238115"/>
                </a:xfrm>
                <a:prstGeom prst="rect">
                  <a:avLst/>
                </a:prstGeom>
              </p:spPr>
            </p:pic>
            <p:sp>
              <p:nvSpPr>
                <p:cNvPr id="5" name="Rectangle : coins arrondis 4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99F09AC8-A62A-2724-06B3-1C408764A972}"/>
                    </a:ext>
                  </a:extLst>
                </p:cNvPr>
                <p:cNvSpPr/>
                <p:nvPr/>
              </p:nvSpPr>
              <p:spPr>
                <a:xfrm>
                  <a:off x="3797904" y="2619375"/>
                  <a:ext cx="828675" cy="361950"/>
                </a:xfrm>
                <a:prstGeom prst="roundRect">
                  <a:avLst/>
                </a:prstGeom>
                <a:solidFill>
                  <a:srgbClr val="60A4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COUDE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AF2EAB66-2357-B9F5-E8F0-3A590A940309}"/>
                    </a:ext>
                  </a:extLst>
                </p:cNvPr>
                <p:cNvSpPr/>
                <p:nvPr/>
              </p:nvSpPr>
              <p:spPr>
                <a:xfrm>
                  <a:off x="7033882" y="1598154"/>
                  <a:ext cx="828675" cy="361950"/>
                </a:xfrm>
                <a:prstGeom prst="round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DOS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3BA89220-5BB0-4DC0-649A-15DA28523B22}"/>
                    </a:ext>
                  </a:extLst>
                </p:cNvPr>
                <p:cNvSpPr/>
                <p:nvPr/>
              </p:nvSpPr>
              <p:spPr>
                <a:xfrm>
                  <a:off x="3876676" y="1577293"/>
                  <a:ext cx="1142626" cy="361950"/>
                </a:xfrm>
                <a:prstGeom prst="roundRect">
                  <a:avLst/>
                </a:prstGeom>
                <a:solidFill>
                  <a:srgbClr val="FBD49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CERVICALES</a:t>
                  </a:r>
                </a:p>
              </p:txBody>
            </p:sp>
            <p:sp>
              <p:nvSpPr>
                <p:cNvPr id="11" name="Rectangle : coins arrondis 10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90E076CB-9A32-6414-F9DA-D256F26083BD}"/>
                    </a:ext>
                  </a:extLst>
                </p:cNvPr>
                <p:cNvSpPr/>
                <p:nvPr/>
              </p:nvSpPr>
              <p:spPr>
                <a:xfrm>
                  <a:off x="5662817" y="228034"/>
                  <a:ext cx="905233" cy="267460"/>
                </a:xfrm>
                <a:prstGeom prst="round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CRANE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806B080D-67D7-2C0F-22ED-855E2F6D0C9C}"/>
                    </a:ext>
                  </a:extLst>
                </p:cNvPr>
                <p:cNvSpPr/>
                <p:nvPr/>
              </p:nvSpPr>
              <p:spPr>
                <a:xfrm>
                  <a:off x="7224902" y="2771775"/>
                  <a:ext cx="1023748" cy="361950"/>
                </a:xfrm>
                <a:prstGeom prst="roundRect">
                  <a:avLst/>
                </a:prstGeom>
                <a:solidFill>
                  <a:srgbClr val="F2B59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LOMBAIRES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AF9CFE73-A486-3756-3DB6-9AC61459B8D1}"/>
                    </a:ext>
                  </a:extLst>
                </p:cNvPr>
                <p:cNvSpPr/>
                <p:nvPr/>
              </p:nvSpPr>
              <p:spPr>
                <a:xfrm>
                  <a:off x="7658551" y="3990975"/>
                  <a:ext cx="1023748" cy="361950"/>
                </a:xfrm>
                <a:prstGeom prst="roundRect">
                  <a:avLst/>
                </a:prstGeom>
                <a:solidFill>
                  <a:srgbClr val="B6C278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DOIGTS</a:t>
                  </a:r>
                </a:p>
              </p:txBody>
            </p:sp>
            <p:sp>
              <p:nvSpPr>
                <p:cNvPr id="19" name="Rectangle : coins arrondis 18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FBD3AE9A-6DC5-8CB3-A09B-EEDF6C79534C}"/>
                    </a:ext>
                  </a:extLst>
                </p:cNvPr>
                <p:cNvSpPr/>
                <p:nvPr/>
              </p:nvSpPr>
              <p:spPr>
                <a:xfrm>
                  <a:off x="3257550" y="2126790"/>
                  <a:ext cx="1522137" cy="361950"/>
                </a:xfrm>
                <a:prstGeom prst="roundRect">
                  <a:avLst/>
                </a:prstGeom>
                <a:solidFill>
                  <a:srgbClr val="FFFF99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LESIONS INTERNES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722F8A5F-0C2E-A5CF-3438-4F7D10EF139D}"/>
                    </a:ext>
                  </a:extLst>
                </p:cNvPr>
                <p:cNvSpPr/>
                <p:nvPr/>
              </p:nvSpPr>
              <p:spPr>
                <a:xfrm>
                  <a:off x="4124326" y="5857875"/>
                  <a:ext cx="1023388" cy="361950"/>
                </a:xfrm>
                <a:prstGeom prst="roundRect">
                  <a:avLst/>
                </a:prstGeom>
                <a:solidFill>
                  <a:srgbClr val="CDD9F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CHEVILLE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3E53076D-2232-863C-431D-3CD7803D1B0F}"/>
                    </a:ext>
                  </a:extLst>
                </p:cNvPr>
                <p:cNvSpPr/>
                <p:nvPr/>
              </p:nvSpPr>
              <p:spPr>
                <a:xfrm>
                  <a:off x="4319039" y="4390121"/>
                  <a:ext cx="874986" cy="361950"/>
                </a:xfrm>
                <a:prstGeom prst="roundRect">
                  <a:avLst/>
                </a:prstGeom>
                <a:solidFill>
                  <a:srgbClr val="E6CD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COCCYX</a:t>
                  </a:r>
                </a:p>
              </p:txBody>
            </p:sp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04277070-83F4-B678-C3EF-39C74B1DCD94}"/>
                    </a:ext>
                  </a:extLst>
                </p:cNvPr>
                <p:cNvSpPr/>
                <p:nvPr/>
              </p:nvSpPr>
              <p:spPr>
                <a:xfrm>
                  <a:off x="6028938" y="8360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Ellipse 27">
                  <a:extLst>
                    <a:ext uri="{FF2B5EF4-FFF2-40B4-BE49-F238E27FC236}">
                      <a16:creationId xmlns:a16="http://schemas.microsoft.com/office/drawing/2014/main" id="{DEAAC9D6-A0D4-22DF-CB22-42647A2C66D1}"/>
                    </a:ext>
                  </a:extLst>
                </p:cNvPr>
                <p:cNvSpPr/>
                <p:nvPr/>
              </p:nvSpPr>
              <p:spPr>
                <a:xfrm flipV="1">
                  <a:off x="6062482" y="1620993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27BF5015-87C4-0FD6-BEF9-5EC668A3BBE0}"/>
                    </a:ext>
                  </a:extLst>
                </p:cNvPr>
                <p:cNvSpPr/>
                <p:nvPr/>
              </p:nvSpPr>
              <p:spPr>
                <a:xfrm>
                  <a:off x="6096000" y="204658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4257DB88-6BFA-E156-9998-995F00DBC3C1}"/>
                    </a:ext>
                  </a:extLst>
                </p:cNvPr>
                <p:cNvSpPr/>
                <p:nvPr/>
              </p:nvSpPr>
              <p:spPr>
                <a:xfrm>
                  <a:off x="6042000" y="2956974"/>
                  <a:ext cx="108000" cy="107999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9642442C-837C-0E32-A42F-151688306CD8}"/>
                    </a:ext>
                  </a:extLst>
                </p:cNvPr>
                <p:cNvSpPr/>
                <p:nvPr/>
              </p:nvSpPr>
              <p:spPr>
                <a:xfrm>
                  <a:off x="5301151" y="286336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6192934A-A978-C78B-1B97-B732489A4BC8}"/>
                    </a:ext>
                  </a:extLst>
                </p:cNvPr>
                <p:cNvSpPr/>
                <p:nvPr/>
              </p:nvSpPr>
              <p:spPr>
                <a:xfrm>
                  <a:off x="6033932" y="357562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02B88085-F678-533C-4B1B-AC8B71DB8EB5}"/>
                    </a:ext>
                  </a:extLst>
                </p:cNvPr>
                <p:cNvSpPr/>
                <p:nvPr/>
              </p:nvSpPr>
              <p:spPr>
                <a:xfrm>
                  <a:off x="7033882" y="406395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B06D5AEB-5D20-292F-08EE-CC34DE75AFCC}"/>
                    </a:ext>
                  </a:extLst>
                </p:cNvPr>
                <p:cNvSpPr/>
                <p:nvPr/>
              </p:nvSpPr>
              <p:spPr>
                <a:xfrm>
                  <a:off x="5692823" y="611182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42" name="Connecteur droit 41">
                  <a:extLst>
                    <a:ext uri="{FF2B5EF4-FFF2-40B4-BE49-F238E27FC236}">
                      <a16:creationId xmlns:a16="http://schemas.microsoft.com/office/drawing/2014/main" id="{1A680FEB-5BFD-D4E4-5A06-62854FE6A8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789719" y="2278623"/>
                  <a:ext cx="1380763" cy="247682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necteur droit 44">
                  <a:extLst>
                    <a:ext uri="{FF2B5EF4-FFF2-40B4-BE49-F238E27FC236}">
                      <a16:creationId xmlns:a16="http://schemas.microsoft.com/office/drawing/2014/main" id="{A2B21985-2AFB-C6DE-B623-81E1C927ECC7}"/>
                    </a:ext>
                  </a:extLst>
                </p:cNvPr>
                <p:cNvCxnSpPr>
                  <a:cxnSpLocks/>
                  <a:stCxn id="9" idx="3"/>
                  <a:endCxn id="28" idx="2"/>
                </p:cNvCxnSpPr>
                <p:nvPr/>
              </p:nvCxnSpPr>
              <p:spPr>
                <a:xfrm flipV="1">
                  <a:off x="5019302" y="1674993"/>
                  <a:ext cx="1043180" cy="83275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onnecteur droit 45">
                  <a:extLst>
                    <a:ext uri="{FF2B5EF4-FFF2-40B4-BE49-F238E27FC236}">
                      <a16:creationId xmlns:a16="http://schemas.microsoft.com/office/drawing/2014/main" id="{B30A1862-00AD-554B-E4BC-79A9BB132DA8}"/>
                    </a:ext>
                  </a:extLst>
                </p:cNvPr>
                <p:cNvCxnSpPr>
                  <a:cxnSpLocks/>
                  <a:stCxn id="5" idx="3"/>
                </p:cNvCxnSpPr>
                <p:nvPr/>
              </p:nvCxnSpPr>
              <p:spPr>
                <a:xfrm>
                  <a:off x="4626579" y="2800350"/>
                  <a:ext cx="702439" cy="104929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eur droit 46">
                  <a:extLst>
                    <a:ext uri="{FF2B5EF4-FFF2-40B4-BE49-F238E27FC236}">
                      <a16:creationId xmlns:a16="http://schemas.microsoft.com/office/drawing/2014/main" id="{057F3823-0A76-3EF2-3DDB-977264BCFC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80383" y="6038850"/>
                  <a:ext cx="502253" cy="122017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Connecteur droit 47">
                  <a:extLst>
                    <a:ext uri="{FF2B5EF4-FFF2-40B4-BE49-F238E27FC236}">
                      <a16:creationId xmlns:a16="http://schemas.microsoft.com/office/drawing/2014/main" id="{A3F8DC66-59AF-E8A1-8140-999BB557DAA5}"/>
                    </a:ext>
                  </a:extLst>
                </p:cNvPr>
                <p:cNvCxnSpPr>
                  <a:cxnSpLocks/>
                  <a:stCxn id="38" idx="6"/>
                </p:cNvCxnSpPr>
                <p:nvPr/>
              </p:nvCxnSpPr>
              <p:spPr>
                <a:xfrm>
                  <a:off x="7141882" y="4117950"/>
                  <a:ext cx="511432" cy="54000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cteur droit 48">
                  <a:extLst>
                    <a:ext uri="{FF2B5EF4-FFF2-40B4-BE49-F238E27FC236}">
                      <a16:creationId xmlns:a16="http://schemas.microsoft.com/office/drawing/2014/main" id="{82F941FA-CDC1-E81B-B1D4-506888778ADD}"/>
                    </a:ext>
                  </a:extLst>
                </p:cNvPr>
                <p:cNvCxnSpPr>
                  <a:cxnSpLocks/>
                  <a:stCxn id="23" idx="3"/>
                </p:cNvCxnSpPr>
                <p:nvPr/>
              </p:nvCxnSpPr>
              <p:spPr>
                <a:xfrm flipV="1">
                  <a:off x="5194025" y="3648471"/>
                  <a:ext cx="868458" cy="922625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98C563FD-0F44-1F93-5F8F-4E08F25B9676}"/>
                  </a:ext>
                </a:extLst>
              </p:cNvPr>
              <p:cNvCxnSpPr>
                <a:stCxn id="11" idx="2"/>
                <a:endCxn id="26" idx="0"/>
              </p:cNvCxnSpPr>
              <p:nvPr/>
            </p:nvCxnSpPr>
            <p:spPr>
              <a:xfrm flipH="1">
                <a:off x="6269710" y="466434"/>
                <a:ext cx="32496" cy="34052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F0DAB55F-526A-C29C-34E4-69295646A11B}"/>
                  </a:ext>
                </a:extLst>
              </p:cNvPr>
              <p:cNvCxnSpPr>
                <a:cxnSpLocks/>
                <a:stCxn id="30" idx="7"/>
                <a:endCxn id="7" idx="1"/>
              </p:cNvCxnSpPr>
              <p:nvPr/>
            </p:nvCxnSpPr>
            <p:spPr>
              <a:xfrm flipV="1">
                <a:off x="6374956" y="1750069"/>
                <a:ext cx="845698" cy="283276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DD32B2E6-6A26-D5F6-234C-921F025E490C}"/>
                  </a:ext>
                </a:extLst>
              </p:cNvPr>
              <p:cNvCxnSpPr>
                <a:stCxn id="32" idx="6"/>
                <a:endCxn id="13" idx="1"/>
              </p:cNvCxnSpPr>
              <p:nvPr/>
            </p:nvCxnSpPr>
            <p:spPr>
              <a:xfrm flipV="1">
                <a:off x="6336772" y="2923690"/>
                <a:ext cx="1074902" cy="5822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8" name="Image 17">
              <a:hlinkClick r:id="rId19" action="ppaction://hlinksldjump"/>
              <a:extLst>
                <a:ext uri="{FF2B5EF4-FFF2-40B4-BE49-F238E27FC236}">
                  <a16:creationId xmlns:a16="http://schemas.microsoft.com/office/drawing/2014/main" id="{CCF2B718-AAE5-DC43-8ABD-E3BE0FC40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19997" y="6262993"/>
              <a:ext cx="1286054" cy="352474"/>
            </a:xfrm>
            <a:prstGeom prst="rect">
              <a:avLst/>
            </a:prstGeom>
          </p:spPr>
        </p:pic>
      </p:grpSp>
      <p:pic>
        <p:nvPicPr>
          <p:cNvPr id="6" name="Image 5">
            <a:hlinkClick r:id="rId21" action="ppaction://hlinksldjump"/>
            <a:extLst>
              <a:ext uri="{FF2B5EF4-FFF2-40B4-BE49-F238E27FC236}">
                <a16:creationId xmlns:a16="http://schemas.microsoft.com/office/drawing/2014/main" id="{97BFC703-ED5F-E936-9C2B-5FBDA093F79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039866" y="3438859"/>
            <a:ext cx="1695687" cy="181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3B911D4-7EFB-C6FE-D246-09D6BED1288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227660" y="6558787"/>
            <a:ext cx="48694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141011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BFAC961-42E0-7DDB-7451-BB85F4F03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C4EEC-BECE-0D0A-E0C1-E498AAEB516D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25563"/>
            <a:ext cx="10515600" cy="1325563"/>
          </a:xfrm>
        </p:spPr>
        <p:txBody>
          <a:bodyPr/>
          <a:lstStyle/>
          <a:p>
            <a:r>
              <a:rPr lang="fr-CH" dirty="0"/>
              <a:t>41 AB crâne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48AB226-38FF-092D-66A5-8FF6C9F1830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0B94FA84-A1ED-58C8-5BFD-CC879EF0F33E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BB568DAA-C3FF-C8D1-89D9-315E3AEFDA87}"/>
              </a:ext>
            </a:extLst>
          </p:cNvPr>
          <p:cNvGrpSpPr/>
          <p:nvPr/>
        </p:nvGrpSpPr>
        <p:grpSpPr>
          <a:xfrm>
            <a:off x="319997" y="176212"/>
            <a:ext cx="11389781" cy="6539494"/>
            <a:chOff x="319997" y="176212"/>
            <a:chExt cx="11389781" cy="6539494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6ECFA5FF-4419-47BF-87F3-A0CF92B248BA}"/>
                </a:ext>
              </a:extLst>
            </p:cNvPr>
            <p:cNvGrpSpPr/>
            <p:nvPr/>
          </p:nvGrpSpPr>
          <p:grpSpPr>
            <a:xfrm>
              <a:off x="319997" y="176212"/>
              <a:ext cx="8488377" cy="6539494"/>
              <a:chOff x="319997" y="176212"/>
              <a:chExt cx="8488377" cy="6539494"/>
            </a:xfrm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0BF06E8A-C529-807B-9B6C-7AF5D43A1BBC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3383625" y="176212"/>
                <a:ext cx="5424749" cy="6539494"/>
                <a:chOff x="3383625" y="176212"/>
                <a:chExt cx="5424749" cy="6539494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B38BBF46-8C5D-A7D4-42F2-76D3F341FED4}"/>
                    </a:ext>
                  </a:extLst>
                </p:cNvPr>
                <p:cNvGrpSpPr/>
                <p:nvPr/>
              </p:nvGrpSpPr>
              <p:grpSpPr>
                <a:xfrm>
                  <a:off x="3383625" y="176212"/>
                  <a:ext cx="5424749" cy="6539494"/>
                  <a:chOff x="3326376" y="176212"/>
                  <a:chExt cx="5424749" cy="6539494"/>
                </a:xfrm>
              </p:grpSpPr>
              <p:grpSp>
                <p:nvGrpSpPr>
                  <p:cNvPr id="4" name="Groupe 3">
                    <a:extLst>
                      <a:ext uri="{FF2B5EF4-FFF2-40B4-BE49-F238E27FC236}">
                        <a16:creationId xmlns:a16="http://schemas.microsoft.com/office/drawing/2014/main" id="{27F48C47-CAFC-E604-9AF8-82A6D0679C9A}"/>
                      </a:ext>
                    </a:extLst>
                  </p:cNvPr>
                  <p:cNvGrpSpPr/>
                  <p:nvPr/>
                </p:nvGrpSpPr>
                <p:grpSpPr>
                  <a:xfrm>
                    <a:off x="3326376" y="176212"/>
                    <a:ext cx="5424749" cy="6539494"/>
                    <a:chOff x="3257550" y="228034"/>
                    <a:chExt cx="5424749" cy="6539494"/>
                  </a:xfrm>
                </p:grpSpPr>
                <p:pic>
                  <p:nvPicPr>
                    <p:cNvPr id="8" name="Image 7">
                      <a:extLst>
                        <a:ext uri="{FF2B5EF4-FFF2-40B4-BE49-F238E27FC236}">
                          <a16:creationId xmlns:a16="http://schemas.microsoft.com/office/drawing/2014/main" id="{298C1495-900D-047C-D23E-8249F84EBD0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688944" y="529413"/>
                      <a:ext cx="2895988" cy="623811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 : coins arrondis 8" descr="CRANE 124&#10;">
                      <a:hlinkClick r:id="rId8" action="ppaction://hlinksldjump"/>
                      <a:extLst>
                        <a:ext uri="{FF2B5EF4-FFF2-40B4-BE49-F238E27FC236}">
                          <a16:creationId xmlns:a16="http://schemas.microsoft.com/office/drawing/2014/main" id="{79E4CAA6-AEEF-17F3-9E2C-8CB8A27017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7904" y="2619375"/>
                      <a:ext cx="828675" cy="361950"/>
                    </a:xfrm>
                    <a:prstGeom prst="roundRect">
                      <a:avLst/>
                    </a:prstGeom>
                    <a:solidFill>
                      <a:srgbClr val="60A46D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COUDE</a:t>
                      </a:r>
                    </a:p>
                  </p:txBody>
                </p:sp>
                <p:sp>
                  <p:nvSpPr>
                    <p:cNvPr id="10" name="Rectangle : coins arrondis 9" descr="CRANE 124&#10;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42D6E6C7-848D-5EA2-C784-5B0ED9E8A6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1598154"/>
                      <a:ext cx="828675" cy="361950"/>
                    </a:xfrm>
                    <a:prstGeom prst="roundRect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DOS</a:t>
                      </a:r>
                    </a:p>
                  </p:txBody>
                </p:sp>
                <p:sp>
                  <p:nvSpPr>
                    <p:cNvPr id="11" name="Rectangle : coins arrondis 10" descr="CRANE 124&#10;">
                      <a:hlinkClick r:id="rId10" action="ppaction://hlinksldjump"/>
                      <a:extLst>
                        <a:ext uri="{FF2B5EF4-FFF2-40B4-BE49-F238E27FC236}">
                          <a16:creationId xmlns:a16="http://schemas.microsoft.com/office/drawing/2014/main" id="{2589AF86-1F7D-4106-0C28-270C26A146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676" y="1577293"/>
                      <a:ext cx="1142626" cy="361950"/>
                    </a:xfrm>
                    <a:prstGeom prst="roundRect">
                      <a:avLst/>
                    </a:prstGeom>
                    <a:solidFill>
                      <a:srgbClr val="FBD49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CERVICALES</a:t>
                      </a:r>
                    </a:p>
                  </p:txBody>
                </p:sp>
                <p:sp>
                  <p:nvSpPr>
                    <p:cNvPr id="12" name="Rectangle : coins arrondis 11" descr="CRANE 124&#10;">
                      <a:extLst>
                        <a:ext uri="{FF2B5EF4-FFF2-40B4-BE49-F238E27FC236}">
                          <a16:creationId xmlns:a16="http://schemas.microsoft.com/office/drawing/2014/main" id="{EA036038-116C-9232-E790-7130CFCF90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2817" y="228034"/>
                      <a:ext cx="944407" cy="267460"/>
                    </a:xfrm>
                    <a:prstGeom prst="round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CRANE: 3.1 %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124 cas </a:t>
                      </a:r>
                    </a:p>
                  </p:txBody>
                </p:sp>
                <p:sp>
                  <p:nvSpPr>
                    <p:cNvPr id="13" name="Rectangle : coins arrondis 12" descr="CRANE 124&#10;">
                      <a:hlinkClick r:id="rId11" action="ppaction://hlinksldjump"/>
                      <a:extLst>
                        <a:ext uri="{FF2B5EF4-FFF2-40B4-BE49-F238E27FC236}">
                          <a16:creationId xmlns:a16="http://schemas.microsoft.com/office/drawing/2014/main" id="{6A136BE9-3590-E455-BA55-45C21868EA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4902" y="27717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F2B59C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LOMBAIRES</a:t>
                      </a:r>
                    </a:p>
                  </p:txBody>
                </p:sp>
                <p:sp>
                  <p:nvSpPr>
                    <p:cNvPr id="14" name="Rectangle : coins arrondis 13" descr="CRANE 124&#10;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41C0C9B2-E7EF-367B-D6D6-1FB9305D4F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8551" y="39909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B6C278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DOIGTS</a:t>
                      </a:r>
                    </a:p>
                  </p:txBody>
                </p:sp>
                <p:sp>
                  <p:nvSpPr>
                    <p:cNvPr id="15" name="Rectangle : coins arrondis 14" descr="CRANE 124&#10;">
                      <a:hlinkClick r:id="rId13" action="ppaction://hlinksldjump"/>
                      <a:extLst>
                        <a:ext uri="{FF2B5EF4-FFF2-40B4-BE49-F238E27FC236}">
                          <a16:creationId xmlns:a16="http://schemas.microsoft.com/office/drawing/2014/main" id="{B19704A2-034C-FA8B-8D4A-E3BB64708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7550" y="2126790"/>
                      <a:ext cx="1522137" cy="361950"/>
                    </a:xfrm>
                    <a:prstGeom prst="roundRect">
                      <a:avLst/>
                    </a:prstGeom>
                    <a:solidFill>
                      <a:srgbClr val="FFFF99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LESIONS INTERNES</a:t>
                      </a:r>
                    </a:p>
                  </p:txBody>
                </p:sp>
                <p:sp>
                  <p:nvSpPr>
                    <p:cNvPr id="16" name="Rectangle : coins arrondis 15" descr="CRANE 124&#10;">
                      <a:hlinkClick r:id="rId14" action="ppaction://hlinksldjump"/>
                      <a:extLst>
                        <a:ext uri="{FF2B5EF4-FFF2-40B4-BE49-F238E27FC236}">
                          <a16:creationId xmlns:a16="http://schemas.microsoft.com/office/drawing/2014/main" id="{CBADAA7B-E33D-7623-F20B-2C7278EF8E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4326" y="5857875"/>
                      <a:ext cx="1023388" cy="361950"/>
                    </a:xfrm>
                    <a:prstGeom prst="roundRect">
                      <a:avLst/>
                    </a:prstGeom>
                    <a:solidFill>
                      <a:srgbClr val="CDD9FB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CHEVILLE</a:t>
                      </a:r>
                    </a:p>
                  </p:txBody>
                </p:sp>
                <p:sp>
                  <p:nvSpPr>
                    <p:cNvPr id="17" name="Rectangle : coins arrondis 16" descr="CRANE 124&#10;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6A2C7780-0A80-DB27-6282-6AB2CFD8BF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9039" y="4390121"/>
                      <a:ext cx="874986" cy="361950"/>
                    </a:xfrm>
                    <a:prstGeom prst="roundRect">
                      <a:avLst/>
                    </a:prstGeom>
                    <a:solidFill>
                      <a:srgbClr val="E6CDF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COCCYX</a:t>
                      </a:r>
                    </a:p>
                  </p:txBody>
                </p:sp>
                <p:sp>
                  <p:nvSpPr>
                    <p:cNvPr id="18" name="Ellipse 17">
                      <a:extLst>
                        <a:ext uri="{FF2B5EF4-FFF2-40B4-BE49-F238E27FC236}">
                          <a16:creationId xmlns:a16="http://schemas.microsoft.com/office/drawing/2014/main" id="{BF0A89EA-6899-482D-AB9C-088D1C0487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938" y="83601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Ellipse 18">
                      <a:extLst>
                        <a:ext uri="{FF2B5EF4-FFF2-40B4-BE49-F238E27FC236}">
                          <a16:creationId xmlns:a16="http://schemas.microsoft.com/office/drawing/2014/main" id="{DE05BBB2-9274-AC02-DC9C-AA9853D17D2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62482" y="1620993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Ellipse 19">
                      <a:extLst>
                        <a:ext uri="{FF2B5EF4-FFF2-40B4-BE49-F238E27FC236}">
                          <a16:creationId xmlns:a16="http://schemas.microsoft.com/office/drawing/2014/main" id="{B841CF7F-D436-8838-E4D6-251B45200B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000" y="204658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Ellipse 20">
                      <a:extLst>
                        <a:ext uri="{FF2B5EF4-FFF2-40B4-BE49-F238E27FC236}">
                          <a16:creationId xmlns:a16="http://schemas.microsoft.com/office/drawing/2014/main" id="{B1141F2F-9A34-2AB3-840C-DD6C8B7DF6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000" y="2956974"/>
                      <a:ext cx="108000" cy="10799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Ellipse 21">
                      <a:extLst>
                        <a:ext uri="{FF2B5EF4-FFF2-40B4-BE49-F238E27FC236}">
                          <a16:creationId xmlns:a16="http://schemas.microsoft.com/office/drawing/2014/main" id="{0683D9C7-85A7-2A98-7ACB-082FC301DE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51" y="2863364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Ellipse 22">
                      <a:extLst>
                        <a:ext uri="{FF2B5EF4-FFF2-40B4-BE49-F238E27FC236}">
                          <a16:creationId xmlns:a16="http://schemas.microsoft.com/office/drawing/2014/main" id="{E29E606A-2DEA-5341-1B75-135C56BB9E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932" y="357562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Ellipse 23">
                      <a:extLst>
                        <a:ext uri="{FF2B5EF4-FFF2-40B4-BE49-F238E27FC236}">
                          <a16:creationId xmlns:a16="http://schemas.microsoft.com/office/drawing/2014/main" id="{8EDA746E-BD2F-FD4B-52B1-8F17EC9BE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4063950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Ellipse 24">
                      <a:extLst>
                        <a:ext uri="{FF2B5EF4-FFF2-40B4-BE49-F238E27FC236}">
                          <a16:creationId xmlns:a16="http://schemas.microsoft.com/office/drawing/2014/main" id="{F139592D-632F-47F3-7534-84D97E7EDF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823" y="6111825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E971CA26-E6EC-ED98-71F7-9425A92F8A2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9719" y="2278623"/>
                      <a:ext cx="1380763" cy="247682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D1D33AA5-3943-1F2C-6B47-C2A91C4E8F1C}"/>
                        </a:ext>
                      </a:extLst>
                    </p:cNvPr>
                    <p:cNvCxnSpPr>
                      <a:cxnSpLocks/>
                      <a:stCxn id="11" idx="3"/>
                      <a:endCxn id="19" idx="2"/>
                    </p:cNvCxnSpPr>
                    <p:nvPr/>
                  </p:nvCxnSpPr>
                  <p:spPr>
                    <a:xfrm flipV="1">
                      <a:off x="5019302" y="1674993"/>
                      <a:ext cx="1043180" cy="8327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AF7A9628-63BB-FF67-9EA8-763F214978CC}"/>
                        </a:ext>
                      </a:extLst>
                    </p:cNvPr>
                    <p:cNvCxnSpPr>
                      <a:cxnSpLocks/>
                      <a:stCxn id="9" idx="3"/>
                    </p:cNvCxnSpPr>
                    <p:nvPr/>
                  </p:nvCxnSpPr>
                  <p:spPr>
                    <a:xfrm>
                      <a:off x="4626579" y="2800350"/>
                      <a:ext cx="702439" cy="104929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22E75D81-A203-E7EB-8B44-56067C6BB12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80383" y="6038850"/>
                      <a:ext cx="502253" cy="122017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9650FC35-2E2A-ACA9-C87F-A1E41D4603DC}"/>
                        </a:ext>
                      </a:extLst>
                    </p:cNvPr>
                    <p:cNvCxnSpPr>
                      <a:cxnSpLocks/>
                      <a:stCxn id="24" idx="6"/>
                    </p:cNvCxnSpPr>
                    <p:nvPr/>
                  </p:nvCxnSpPr>
                  <p:spPr>
                    <a:xfrm>
                      <a:off x="7141882" y="4117950"/>
                      <a:ext cx="511432" cy="54000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FD9BD7EA-732C-34A3-574B-F0F955057AFD}"/>
                        </a:ext>
                      </a:extLst>
                    </p:cNvPr>
                    <p:cNvCxnSpPr>
                      <a:cxnSpLocks/>
                      <a:stCxn id="17" idx="3"/>
                    </p:cNvCxnSpPr>
                    <p:nvPr/>
                  </p:nvCxnSpPr>
                  <p:spPr>
                    <a:xfrm flipV="1">
                      <a:off x="5194025" y="3648471"/>
                      <a:ext cx="868458" cy="92262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" name="Connecteur droit 4">
                    <a:extLst>
                      <a:ext uri="{FF2B5EF4-FFF2-40B4-BE49-F238E27FC236}">
                        <a16:creationId xmlns:a16="http://schemas.microsoft.com/office/drawing/2014/main" id="{EF0B8A84-1456-84EC-73C4-519157A8E560}"/>
                      </a:ext>
                    </a:extLst>
                  </p:cNvPr>
                  <p:cNvCxnSpPr>
                    <a:cxnSpLocks/>
                    <a:stCxn id="21" idx="6"/>
                  </p:cNvCxnSpPr>
                  <p:nvPr/>
                </p:nvCxnSpPr>
                <p:spPr>
                  <a:xfrm flipV="1">
                    <a:off x="6218826" y="2919542"/>
                    <a:ext cx="1079985" cy="3961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Connecteur droit 5">
                    <a:extLst>
                      <a:ext uri="{FF2B5EF4-FFF2-40B4-BE49-F238E27FC236}">
                        <a16:creationId xmlns:a16="http://schemas.microsoft.com/office/drawing/2014/main" id="{DC276259-D0B6-C5B4-3399-734D194D458A}"/>
                      </a:ext>
                    </a:extLst>
                  </p:cNvPr>
                  <p:cNvCxnSpPr>
                    <a:cxnSpLocks/>
                    <a:stCxn id="20" idx="6"/>
                  </p:cNvCxnSpPr>
                  <p:nvPr/>
                </p:nvCxnSpPr>
                <p:spPr>
                  <a:xfrm flipV="1">
                    <a:off x="6272826" y="1751246"/>
                    <a:ext cx="836888" cy="297521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3876C3F9-E7ED-5AA9-A72B-760721A54802}"/>
                      </a:ext>
                    </a:extLst>
                  </p:cNvPr>
                  <p:cNvCxnSpPr>
                    <a:cxnSpLocks/>
                    <a:stCxn id="8" idx="0"/>
                    <a:endCxn id="18" idx="0"/>
                  </p:cNvCxnSpPr>
                  <p:nvPr/>
                </p:nvCxnSpPr>
                <p:spPr>
                  <a:xfrm flipH="1">
                    <a:off x="6151764" y="477591"/>
                    <a:ext cx="54000" cy="306606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5" name="Image 34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187B24AA-6492-791E-6EF5-F20BA58271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6476376" y="230372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9" name="Image 38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4CF27681-65EF-E6F8-C9DD-1629136039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9997" y="6262993"/>
                <a:ext cx="1286054" cy="352474"/>
              </a:xfrm>
              <a:prstGeom prst="rect">
                <a:avLst/>
              </a:prstGeom>
            </p:spPr>
          </p:pic>
        </p:grpSp>
        <p:pic>
          <p:nvPicPr>
            <p:cNvPr id="44" name="Image 43">
              <a:hlinkClick r:id="rId20" action="ppaction://hlinksldjump"/>
              <a:extLst>
                <a:ext uri="{FF2B5EF4-FFF2-40B4-BE49-F238E27FC236}">
                  <a16:creationId xmlns:a16="http://schemas.microsoft.com/office/drawing/2014/main" id="{8F3CAF45-18E3-95E7-22AD-CA066246F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63E0DAB7-D22F-056D-57E9-FAC02AEB1F9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534176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3797128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C955BF0-E47B-08C3-F986-2A7C4BCFF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DE89E5-7E58-2C4A-1B88-936E531A4C57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981635" y="-1472639"/>
            <a:ext cx="10515600" cy="1325563"/>
          </a:xfrm>
        </p:spPr>
        <p:txBody>
          <a:bodyPr/>
          <a:lstStyle/>
          <a:p>
            <a:r>
              <a:rPr lang="fr-CH" dirty="0"/>
              <a:t>41 AB dos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B810951E-36F7-1D86-7FF5-E7BC05E4AB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0518460-94F2-E464-D682-5BF02B49C205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3A6A10C-E6AF-9558-D3DC-90CD919AA58F}"/>
              </a:ext>
            </a:extLst>
          </p:cNvPr>
          <p:cNvGrpSpPr/>
          <p:nvPr/>
        </p:nvGrpSpPr>
        <p:grpSpPr>
          <a:xfrm>
            <a:off x="319997" y="176212"/>
            <a:ext cx="11389781" cy="6539494"/>
            <a:chOff x="319997" y="176212"/>
            <a:chExt cx="11389781" cy="653949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151797BA-31D8-490A-0F6C-CCE3F9BD723D}"/>
                </a:ext>
              </a:extLst>
            </p:cNvPr>
            <p:cNvGrpSpPr/>
            <p:nvPr/>
          </p:nvGrpSpPr>
          <p:grpSpPr>
            <a:xfrm>
              <a:off x="319997" y="176212"/>
              <a:ext cx="8488377" cy="6539494"/>
              <a:chOff x="319997" y="176212"/>
              <a:chExt cx="8488377" cy="6539494"/>
            </a:xfrm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E280EC0B-343D-5960-4DFE-F0B093C2146D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3383625" y="176212"/>
                <a:ext cx="5424749" cy="6539494"/>
                <a:chOff x="3383625" y="176212"/>
                <a:chExt cx="5424749" cy="6539494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A229F8AA-0D8D-8117-D3FA-AE2EBB1521D2}"/>
                    </a:ext>
                  </a:extLst>
                </p:cNvPr>
                <p:cNvGrpSpPr/>
                <p:nvPr/>
              </p:nvGrpSpPr>
              <p:grpSpPr>
                <a:xfrm>
                  <a:off x="3383625" y="176212"/>
                  <a:ext cx="5424749" cy="6539494"/>
                  <a:chOff x="3326376" y="176212"/>
                  <a:chExt cx="5424749" cy="6539494"/>
                </a:xfrm>
              </p:grpSpPr>
              <p:grpSp>
                <p:nvGrpSpPr>
                  <p:cNvPr id="4" name="Groupe 3">
                    <a:extLst>
                      <a:ext uri="{FF2B5EF4-FFF2-40B4-BE49-F238E27FC236}">
                        <a16:creationId xmlns:a16="http://schemas.microsoft.com/office/drawing/2014/main" id="{3AEDAB9B-8C6B-5432-BD90-2BB04FE158EE}"/>
                      </a:ext>
                    </a:extLst>
                  </p:cNvPr>
                  <p:cNvGrpSpPr/>
                  <p:nvPr/>
                </p:nvGrpSpPr>
                <p:grpSpPr>
                  <a:xfrm>
                    <a:off x="3326376" y="176212"/>
                    <a:ext cx="5424749" cy="6539494"/>
                    <a:chOff x="3257550" y="228034"/>
                    <a:chExt cx="5424749" cy="6539494"/>
                  </a:xfrm>
                </p:grpSpPr>
                <p:pic>
                  <p:nvPicPr>
                    <p:cNvPr id="8" name="Image 7">
                      <a:extLst>
                        <a:ext uri="{FF2B5EF4-FFF2-40B4-BE49-F238E27FC236}">
                          <a16:creationId xmlns:a16="http://schemas.microsoft.com/office/drawing/2014/main" id="{ADF7F2B8-67E7-8C13-9D7F-ADA7D83E0B0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688944" y="529413"/>
                      <a:ext cx="2895988" cy="623811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 : coins arrondis 8" descr="CRANE 124&#10;">
                      <a:hlinkClick r:id="rId8" action="ppaction://hlinksldjump"/>
                      <a:extLst>
                        <a:ext uri="{FF2B5EF4-FFF2-40B4-BE49-F238E27FC236}">
                          <a16:creationId xmlns:a16="http://schemas.microsoft.com/office/drawing/2014/main" id="{B54C606D-C328-C10C-8043-88FAF55DC1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7904" y="2619375"/>
                      <a:ext cx="828675" cy="361950"/>
                    </a:xfrm>
                    <a:prstGeom prst="roundRect">
                      <a:avLst/>
                    </a:prstGeom>
                    <a:solidFill>
                      <a:srgbClr val="60A46D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COUDE</a:t>
                      </a:r>
                    </a:p>
                  </p:txBody>
                </p:sp>
                <p:sp>
                  <p:nvSpPr>
                    <p:cNvPr id="10" name="Rectangle : coins arrondis 9" descr="CRANE 124&#10;">
                      <a:extLst>
                        <a:ext uri="{FF2B5EF4-FFF2-40B4-BE49-F238E27FC236}">
                          <a16:creationId xmlns:a16="http://schemas.microsoft.com/office/drawing/2014/main" id="{0B4BC8C5-1CCE-F34B-423C-DE9C37A018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1598154"/>
                      <a:ext cx="828675" cy="361950"/>
                    </a:xfrm>
                    <a:prstGeom prst="roundRect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DOS: 2.5 %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100 cas</a:t>
                      </a:r>
                    </a:p>
                  </p:txBody>
                </p:sp>
                <p:sp>
                  <p:nvSpPr>
                    <p:cNvPr id="11" name="Rectangle : coins arrondis 10" descr="CRANE 124&#10;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F123F114-125A-8F5F-5D79-FA127F7DD0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676" y="1577293"/>
                      <a:ext cx="1142626" cy="361950"/>
                    </a:xfrm>
                    <a:prstGeom prst="roundRect">
                      <a:avLst/>
                    </a:prstGeom>
                    <a:solidFill>
                      <a:srgbClr val="FBD49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CERVICALES</a:t>
                      </a:r>
                    </a:p>
                  </p:txBody>
                </p:sp>
                <p:sp>
                  <p:nvSpPr>
                    <p:cNvPr id="12" name="Rectangle : coins arrondis 11" descr="CRANE 124&#10;">
                      <a:hlinkClick r:id="rId10" action="ppaction://hlinksldjump"/>
                      <a:extLst>
                        <a:ext uri="{FF2B5EF4-FFF2-40B4-BE49-F238E27FC236}">
                          <a16:creationId xmlns:a16="http://schemas.microsoft.com/office/drawing/2014/main" id="{3493C10D-44B2-CBDE-BAEB-3902163B47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2817" y="228034"/>
                      <a:ext cx="905233" cy="267460"/>
                    </a:xfrm>
                    <a:prstGeom prst="round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CRANE </a:t>
                      </a:r>
                    </a:p>
                  </p:txBody>
                </p:sp>
                <p:sp>
                  <p:nvSpPr>
                    <p:cNvPr id="13" name="Rectangle : coins arrondis 12" descr="CRANE 124&#10;">
                      <a:hlinkClick r:id="rId11" action="ppaction://hlinksldjump"/>
                      <a:extLst>
                        <a:ext uri="{FF2B5EF4-FFF2-40B4-BE49-F238E27FC236}">
                          <a16:creationId xmlns:a16="http://schemas.microsoft.com/office/drawing/2014/main" id="{5011D2D4-A1C8-A4A3-8A23-DF20D7A1A3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4902" y="27717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F2B59C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LOMBAIRES</a:t>
                      </a:r>
                    </a:p>
                  </p:txBody>
                </p:sp>
                <p:sp>
                  <p:nvSpPr>
                    <p:cNvPr id="14" name="Rectangle : coins arrondis 13" descr="CRANE 124&#10;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A0F27C5D-814A-954E-2E3B-A110A3D8F8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8551" y="39909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B6C278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DOIGTS</a:t>
                      </a:r>
                    </a:p>
                  </p:txBody>
                </p:sp>
                <p:sp>
                  <p:nvSpPr>
                    <p:cNvPr id="15" name="Rectangle : coins arrondis 14" descr="CRANE 124&#10;">
                      <a:hlinkClick r:id="rId13" action="ppaction://hlinksldjump"/>
                      <a:extLst>
                        <a:ext uri="{FF2B5EF4-FFF2-40B4-BE49-F238E27FC236}">
                          <a16:creationId xmlns:a16="http://schemas.microsoft.com/office/drawing/2014/main" id="{FB50987F-025F-9D92-0E74-F773A0FFFC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7550" y="2126790"/>
                      <a:ext cx="1522137" cy="361950"/>
                    </a:xfrm>
                    <a:prstGeom prst="roundRect">
                      <a:avLst/>
                    </a:prstGeom>
                    <a:solidFill>
                      <a:srgbClr val="FFFF99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LESIONS INTERNES</a:t>
                      </a:r>
                    </a:p>
                  </p:txBody>
                </p:sp>
                <p:sp>
                  <p:nvSpPr>
                    <p:cNvPr id="16" name="Rectangle : coins arrondis 15" descr="CRANE 124&#10;">
                      <a:hlinkClick r:id="rId14" action="ppaction://hlinksldjump"/>
                      <a:extLst>
                        <a:ext uri="{FF2B5EF4-FFF2-40B4-BE49-F238E27FC236}">
                          <a16:creationId xmlns:a16="http://schemas.microsoft.com/office/drawing/2014/main" id="{9DD7D57F-6F4C-46A9-EC0D-2CD7F0DFB7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4326" y="5857875"/>
                      <a:ext cx="1023388" cy="361950"/>
                    </a:xfrm>
                    <a:prstGeom prst="roundRect">
                      <a:avLst/>
                    </a:prstGeom>
                    <a:solidFill>
                      <a:srgbClr val="CDD9FB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CHEVILLE</a:t>
                      </a:r>
                    </a:p>
                  </p:txBody>
                </p:sp>
                <p:sp>
                  <p:nvSpPr>
                    <p:cNvPr id="17" name="Rectangle : coins arrondis 16" descr="CRANE 124&#10;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F51A1D60-E856-2CA4-DCC4-185752053D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9039" y="4390121"/>
                      <a:ext cx="874986" cy="361950"/>
                    </a:xfrm>
                    <a:prstGeom prst="roundRect">
                      <a:avLst/>
                    </a:prstGeom>
                    <a:solidFill>
                      <a:srgbClr val="E6CDF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COCCYX</a:t>
                      </a:r>
                    </a:p>
                  </p:txBody>
                </p:sp>
                <p:sp>
                  <p:nvSpPr>
                    <p:cNvPr id="18" name="Ellipse 17">
                      <a:extLst>
                        <a:ext uri="{FF2B5EF4-FFF2-40B4-BE49-F238E27FC236}">
                          <a16:creationId xmlns:a16="http://schemas.microsoft.com/office/drawing/2014/main" id="{7426580E-3401-6372-5B13-0C83487C29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938" y="83601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Ellipse 18">
                      <a:extLst>
                        <a:ext uri="{FF2B5EF4-FFF2-40B4-BE49-F238E27FC236}">
                          <a16:creationId xmlns:a16="http://schemas.microsoft.com/office/drawing/2014/main" id="{7F9F3876-1A23-8F2A-7992-F89D1768934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62482" y="1620993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Ellipse 19">
                      <a:extLst>
                        <a:ext uri="{FF2B5EF4-FFF2-40B4-BE49-F238E27FC236}">
                          <a16:creationId xmlns:a16="http://schemas.microsoft.com/office/drawing/2014/main" id="{202B7905-3794-7CF1-02E9-1FC58191F1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000" y="204658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Ellipse 20">
                      <a:extLst>
                        <a:ext uri="{FF2B5EF4-FFF2-40B4-BE49-F238E27FC236}">
                          <a16:creationId xmlns:a16="http://schemas.microsoft.com/office/drawing/2014/main" id="{48EEC8A6-CB6F-6387-87BF-F9688B1382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000" y="2956974"/>
                      <a:ext cx="108000" cy="10799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Ellipse 21">
                      <a:extLst>
                        <a:ext uri="{FF2B5EF4-FFF2-40B4-BE49-F238E27FC236}">
                          <a16:creationId xmlns:a16="http://schemas.microsoft.com/office/drawing/2014/main" id="{30C7E6DF-D073-2081-D44D-ED5A984841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51" y="2863364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Ellipse 22">
                      <a:extLst>
                        <a:ext uri="{FF2B5EF4-FFF2-40B4-BE49-F238E27FC236}">
                          <a16:creationId xmlns:a16="http://schemas.microsoft.com/office/drawing/2014/main" id="{01511D6E-A6D4-6146-7B17-07D2C9E9DE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932" y="357562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Ellipse 23">
                      <a:extLst>
                        <a:ext uri="{FF2B5EF4-FFF2-40B4-BE49-F238E27FC236}">
                          <a16:creationId xmlns:a16="http://schemas.microsoft.com/office/drawing/2014/main" id="{D931B827-D46D-289A-ACED-BCC2C1EEEF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4063950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Ellipse 24">
                      <a:extLst>
                        <a:ext uri="{FF2B5EF4-FFF2-40B4-BE49-F238E27FC236}">
                          <a16:creationId xmlns:a16="http://schemas.microsoft.com/office/drawing/2014/main" id="{13908A17-C320-2981-BCCC-EAA8521921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823" y="6111825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CC9B11F7-6FCC-90CF-C0DB-77C4CC6AFA4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9719" y="2278623"/>
                      <a:ext cx="1380763" cy="247682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F59EB59A-D20E-CCC9-5235-448E55B4A436}"/>
                        </a:ext>
                      </a:extLst>
                    </p:cNvPr>
                    <p:cNvCxnSpPr>
                      <a:cxnSpLocks/>
                      <a:stCxn id="11" idx="3"/>
                      <a:endCxn id="19" idx="2"/>
                    </p:cNvCxnSpPr>
                    <p:nvPr/>
                  </p:nvCxnSpPr>
                  <p:spPr>
                    <a:xfrm flipV="1">
                      <a:off x="5019302" y="1674993"/>
                      <a:ext cx="1043180" cy="8327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E8120E26-C6E4-4C6D-0416-624BD0CF2A92}"/>
                        </a:ext>
                      </a:extLst>
                    </p:cNvPr>
                    <p:cNvCxnSpPr>
                      <a:cxnSpLocks/>
                      <a:stCxn id="9" idx="3"/>
                    </p:cNvCxnSpPr>
                    <p:nvPr/>
                  </p:nvCxnSpPr>
                  <p:spPr>
                    <a:xfrm>
                      <a:off x="4626579" y="2800350"/>
                      <a:ext cx="702439" cy="104929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A9276A76-4708-12F6-58EB-9C0BB48B7F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80383" y="6038850"/>
                      <a:ext cx="502253" cy="122017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E5D8E8FB-2C4C-DEE3-D4D7-7CF9E94430A0}"/>
                        </a:ext>
                      </a:extLst>
                    </p:cNvPr>
                    <p:cNvCxnSpPr>
                      <a:cxnSpLocks/>
                      <a:stCxn id="24" idx="6"/>
                    </p:cNvCxnSpPr>
                    <p:nvPr/>
                  </p:nvCxnSpPr>
                  <p:spPr>
                    <a:xfrm>
                      <a:off x="7141882" y="4117950"/>
                      <a:ext cx="511432" cy="54000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CF5E4692-C1C5-3405-BDA5-00E815251C3E}"/>
                        </a:ext>
                      </a:extLst>
                    </p:cNvPr>
                    <p:cNvCxnSpPr>
                      <a:cxnSpLocks/>
                      <a:stCxn id="17" idx="3"/>
                    </p:cNvCxnSpPr>
                    <p:nvPr/>
                  </p:nvCxnSpPr>
                  <p:spPr>
                    <a:xfrm flipV="1">
                      <a:off x="5194025" y="3648471"/>
                      <a:ext cx="868458" cy="92262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" name="Connecteur droit 4">
                    <a:extLst>
                      <a:ext uri="{FF2B5EF4-FFF2-40B4-BE49-F238E27FC236}">
                        <a16:creationId xmlns:a16="http://schemas.microsoft.com/office/drawing/2014/main" id="{9CA73224-AD72-D436-FC25-F55A82AD3A8C}"/>
                      </a:ext>
                    </a:extLst>
                  </p:cNvPr>
                  <p:cNvCxnSpPr>
                    <a:cxnSpLocks/>
                    <a:stCxn id="21" idx="6"/>
                  </p:cNvCxnSpPr>
                  <p:nvPr/>
                </p:nvCxnSpPr>
                <p:spPr>
                  <a:xfrm flipV="1">
                    <a:off x="6218826" y="2919542"/>
                    <a:ext cx="1079985" cy="3961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Connecteur droit 5">
                    <a:extLst>
                      <a:ext uri="{FF2B5EF4-FFF2-40B4-BE49-F238E27FC236}">
                        <a16:creationId xmlns:a16="http://schemas.microsoft.com/office/drawing/2014/main" id="{AAB0CFF4-6DB9-E9BE-79B2-15C3126407BA}"/>
                      </a:ext>
                    </a:extLst>
                  </p:cNvPr>
                  <p:cNvCxnSpPr>
                    <a:cxnSpLocks/>
                    <a:stCxn id="20" idx="6"/>
                  </p:cNvCxnSpPr>
                  <p:nvPr/>
                </p:nvCxnSpPr>
                <p:spPr>
                  <a:xfrm flipV="1">
                    <a:off x="6272826" y="1751246"/>
                    <a:ext cx="836888" cy="297521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AC7E00A3-BF3F-3CE1-AF3D-7D94DA8256E1}"/>
                      </a:ext>
                    </a:extLst>
                  </p:cNvPr>
                  <p:cNvCxnSpPr>
                    <a:cxnSpLocks/>
                    <a:stCxn id="8" idx="0"/>
                    <a:endCxn id="18" idx="0"/>
                  </p:cNvCxnSpPr>
                  <p:nvPr/>
                </p:nvCxnSpPr>
                <p:spPr>
                  <a:xfrm flipH="1">
                    <a:off x="6151764" y="477591"/>
                    <a:ext cx="54000" cy="306606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5" name="Image 34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34692438-B33C-5A78-B29A-7D0AC5DA7E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7720178" y="1681791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9" name="Image 38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162E0B52-7878-8E4D-91F6-4556853A6D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9997" y="6262993"/>
                <a:ext cx="1286054" cy="352474"/>
              </a:xfrm>
              <a:prstGeom prst="rect">
                <a:avLst/>
              </a:prstGeom>
            </p:spPr>
          </p:pic>
        </p:grpSp>
        <p:pic>
          <p:nvPicPr>
            <p:cNvPr id="38" name="Image 37">
              <a:hlinkClick r:id="rId20" action="ppaction://hlinksldjump"/>
              <a:extLst>
                <a:ext uri="{FF2B5EF4-FFF2-40B4-BE49-F238E27FC236}">
                  <a16:creationId xmlns:a16="http://schemas.microsoft.com/office/drawing/2014/main" id="{2B81EB2D-F4C5-2EBF-D7F3-E7F0AD532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D7CE7088-5093-F165-8020-30368232620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212174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0215EC3-B883-C475-41A0-1DC892BD0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A00D4-6A28-787D-8D75-691F0CEC1C58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48553" y="-1409886"/>
            <a:ext cx="10515600" cy="1325563"/>
          </a:xfrm>
        </p:spPr>
        <p:txBody>
          <a:bodyPr/>
          <a:lstStyle/>
          <a:p>
            <a:r>
              <a:rPr lang="fr-CH" dirty="0"/>
              <a:t>41 AB cervicale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38095B00-4430-093F-404F-6FEEBCA4794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7993E1BE-9DBC-F53E-FE54-9DEB7C94FA34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5B85BB7-4F35-041E-337E-0459B7029433}"/>
              </a:ext>
            </a:extLst>
          </p:cNvPr>
          <p:cNvGrpSpPr/>
          <p:nvPr/>
        </p:nvGrpSpPr>
        <p:grpSpPr>
          <a:xfrm>
            <a:off x="319997" y="176212"/>
            <a:ext cx="11389781" cy="6539494"/>
            <a:chOff x="319997" y="176212"/>
            <a:chExt cx="11389781" cy="653949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F62B862D-C4AD-0E22-AAD7-3FC687D6DC03}"/>
                </a:ext>
              </a:extLst>
            </p:cNvPr>
            <p:cNvGrpSpPr/>
            <p:nvPr/>
          </p:nvGrpSpPr>
          <p:grpSpPr>
            <a:xfrm>
              <a:off x="319997" y="176212"/>
              <a:ext cx="8488377" cy="6539494"/>
              <a:chOff x="319997" y="176212"/>
              <a:chExt cx="8488377" cy="6539494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0878CD2C-76CF-5B7E-C9A6-EFADE4ADA317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3383625" y="176212"/>
                <a:ext cx="5424749" cy="6539494"/>
                <a:chOff x="3383625" y="176212"/>
                <a:chExt cx="5424749" cy="6539494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25D52620-C5FA-F03B-F139-D9BA7A166F1D}"/>
                    </a:ext>
                  </a:extLst>
                </p:cNvPr>
                <p:cNvGrpSpPr/>
                <p:nvPr/>
              </p:nvGrpSpPr>
              <p:grpSpPr>
                <a:xfrm>
                  <a:off x="3383625" y="176212"/>
                  <a:ext cx="5424749" cy="6539494"/>
                  <a:chOff x="3326376" y="176212"/>
                  <a:chExt cx="5424749" cy="6539494"/>
                </a:xfrm>
              </p:grpSpPr>
              <p:grpSp>
                <p:nvGrpSpPr>
                  <p:cNvPr id="4" name="Groupe 3">
                    <a:extLst>
                      <a:ext uri="{FF2B5EF4-FFF2-40B4-BE49-F238E27FC236}">
                        <a16:creationId xmlns:a16="http://schemas.microsoft.com/office/drawing/2014/main" id="{C3F3AC16-958B-A798-1728-4FE671360B60}"/>
                      </a:ext>
                    </a:extLst>
                  </p:cNvPr>
                  <p:cNvGrpSpPr/>
                  <p:nvPr/>
                </p:nvGrpSpPr>
                <p:grpSpPr>
                  <a:xfrm>
                    <a:off x="3326376" y="176212"/>
                    <a:ext cx="5424749" cy="6539494"/>
                    <a:chOff x="3257550" y="228034"/>
                    <a:chExt cx="5424749" cy="6539494"/>
                  </a:xfrm>
                </p:grpSpPr>
                <p:pic>
                  <p:nvPicPr>
                    <p:cNvPr id="8" name="Image 7">
                      <a:extLst>
                        <a:ext uri="{FF2B5EF4-FFF2-40B4-BE49-F238E27FC236}">
                          <a16:creationId xmlns:a16="http://schemas.microsoft.com/office/drawing/2014/main" id="{AD50A195-7285-542B-121E-D282B8EFCCA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688944" y="529413"/>
                      <a:ext cx="2895988" cy="623811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 : coins arrondis 8" descr="CRANE 124&#10;">
                      <a:hlinkClick r:id="rId8" action="ppaction://hlinksldjump"/>
                      <a:extLst>
                        <a:ext uri="{FF2B5EF4-FFF2-40B4-BE49-F238E27FC236}">
                          <a16:creationId xmlns:a16="http://schemas.microsoft.com/office/drawing/2014/main" id="{C5841509-2BAC-D2D0-C657-A4E2E3335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7904" y="2619375"/>
                      <a:ext cx="828675" cy="361950"/>
                    </a:xfrm>
                    <a:prstGeom prst="roundRect">
                      <a:avLst/>
                    </a:prstGeom>
                    <a:solidFill>
                      <a:srgbClr val="60A46D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COUDE</a:t>
                      </a:r>
                    </a:p>
                  </p:txBody>
                </p:sp>
                <p:sp>
                  <p:nvSpPr>
                    <p:cNvPr id="10" name="Rectangle : coins arrondis 9" descr="CRANE 124&#10;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FA150F5C-4FB2-6C0F-921B-3C8BD09480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1598154"/>
                      <a:ext cx="828675" cy="361950"/>
                    </a:xfrm>
                    <a:prstGeom prst="roundRect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DOS</a:t>
                      </a:r>
                    </a:p>
                  </p:txBody>
                </p:sp>
                <p:sp>
                  <p:nvSpPr>
                    <p:cNvPr id="11" name="Rectangle : coins arrondis 10" descr="CRANE 124&#10;">
                      <a:extLst>
                        <a:ext uri="{FF2B5EF4-FFF2-40B4-BE49-F238E27FC236}">
                          <a16:creationId xmlns:a16="http://schemas.microsoft.com/office/drawing/2014/main" id="{154BF428-6832-A346-955E-9F0DCEB72C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2022" y="1577293"/>
                      <a:ext cx="1225691" cy="361950"/>
                    </a:xfrm>
                    <a:prstGeom prst="roundRect">
                      <a:avLst/>
                    </a:prstGeom>
                    <a:solidFill>
                      <a:srgbClr val="FBD49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CERVICALES: 0.3 %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12 cas</a:t>
                      </a:r>
                    </a:p>
                  </p:txBody>
                </p:sp>
                <p:sp>
                  <p:nvSpPr>
                    <p:cNvPr id="12" name="Rectangle : coins arrondis 11" descr="CRANE 124&#10;">
                      <a:hlinkClick r:id="rId10" action="ppaction://hlinksldjump"/>
                      <a:extLst>
                        <a:ext uri="{FF2B5EF4-FFF2-40B4-BE49-F238E27FC236}">
                          <a16:creationId xmlns:a16="http://schemas.microsoft.com/office/drawing/2014/main" id="{4B07A367-6A11-5C86-348E-2957906F4C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2817" y="228034"/>
                      <a:ext cx="905233" cy="267460"/>
                    </a:xfrm>
                    <a:prstGeom prst="round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CRANE </a:t>
                      </a:r>
                    </a:p>
                  </p:txBody>
                </p:sp>
                <p:sp>
                  <p:nvSpPr>
                    <p:cNvPr id="13" name="Rectangle : coins arrondis 12" descr="CRANE 124&#10;">
                      <a:hlinkClick r:id="rId11" action="ppaction://hlinksldjump"/>
                      <a:extLst>
                        <a:ext uri="{FF2B5EF4-FFF2-40B4-BE49-F238E27FC236}">
                          <a16:creationId xmlns:a16="http://schemas.microsoft.com/office/drawing/2014/main" id="{9ACC705D-E2B2-4D8C-697E-2F7146C174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4902" y="27717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F2B59C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LOMBAIRES</a:t>
                      </a:r>
                    </a:p>
                  </p:txBody>
                </p:sp>
                <p:sp>
                  <p:nvSpPr>
                    <p:cNvPr id="14" name="Rectangle : coins arrondis 13" descr="CRANE 124&#10;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2A4F7B93-5914-731C-2F2E-1BCC2A171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8551" y="39909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B6C278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DOIGTS</a:t>
                      </a:r>
                    </a:p>
                  </p:txBody>
                </p:sp>
                <p:sp>
                  <p:nvSpPr>
                    <p:cNvPr id="15" name="Rectangle : coins arrondis 14" descr="CRANE 124&#10;">
                      <a:hlinkClick r:id="rId13" action="ppaction://hlinksldjump"/>
                      <a:extLst>
                        <a:ext uri="{FF2B5EF4-FFF2-40B4-BE49-F238E27FC236}">
                          <a16:creationId xmlns:a16="http://schemas.microsoft.com/office/drawing/2014/main" id="{D6718A7B-5CDF-3C24-FCD5-43AD62F5BF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7550" y="2126790"/>
                      <a:ext cx="1522137" cy="361950"/>
                    </a:xfrm>
                    <a:prstGeom prst="roundRect">
                      <a:avLst/>
                    </a:prstGeom>
                    <a:solidFill>
                      <a:srgbClr val="FFFF99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LESIONS INTERNES</a:t>
                      </a:r>
                    </a:p>
                  </p:txBody>
                </p:sp>
                <p:sp>
                  <p:nvSpPr>
                    <p:cNvPr id="16" name="Rectangle : coins arrondis 15" descr="CRANE 124&#10;">
                      <a:hlinkClick r:id="rId14" action="ppaction://hlinksldjump"/>
                      <a:extLst>
                        <a:ext uri="{FF2B5EF4-FFF2-40B4-BE49-F238E27FC236}">
                          <a16:creationId xmlns:a16="http://schemas.microsoft.com/office/drawing/2014/main" id="{CF806825-5B19-1D1C-C483-592BEE4A17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4326" y="5857875"/>
                      <a:ext cx="1023388" cy="361950"/>
                    </a:xfrm>
                    <a:prstGeom prst="roundRect">
                      <a:avLst/>
                    </a:prstGeom>
                    <a:solidFill>
                      <a:srgbClr val="CDD9FB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CHEVILLE</a:t>
                      </a:r>
                    </a:p>
                  </p:txBody>
                </p:sp>
                <p:sp>
                  <p:nvSpPr>
                    <p:cNvPr id="17" name="Rectangle : coins arrondis 16" descr="CRANE 124&#10;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72A0A742-DB21-3D8E-9D78-97F98EEDDC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9039" y="4390121"/>
                      <a:ext cx="874986" cy="361950"/>
                    </a:xfrm>
                    <a:prstGeom prst="roundRect">
                      <a:avLst/>
                    </a:prstGeom>
                    <a:solidFill>
                      <a:srgbClr val="E6CDF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COCCYX</a:t>
                      </a:r>
                    </a:p>
                  </p:txBody>
                </p:sp>
                <p:sp>
                  <p:nvSpPr>
                    <p:cNvPr id="18" name="Ellipse 17">
                      <a:extLst>
                        <a:ext uri="{FF2B5EF4-FFF2-40B4-BE49-F238E27FC236}">
                          <a16:creationId xmlns:a16="http://schemas.microsoft.com/office/drawing/2014/main" id="{61693CD3-67BB-0BD9-8ED9-788573A5AC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938" y="83601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Ellipse 18">
                      <a:extLst>
                        <a:ext uri="{FF2B5EF4-FFF2-40B4-BE49-F238E27FC236}">
                          <a16:creationId xmlns:a16="http://schemas.microsoft.com/office/drawing/2014/main" id="{98F4AA19-A6FF-B039-9686-6BF01DB310C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62482" y="1620993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Ellipse 19">
                      <a:extLst>
                        <a:ext uri="{FF2B5EF4-FFF2-40B4-BE49-F238E27FC236}">
                          <a16:creationId xmlns:a16="http://schemas.microsoft.com/office/drawing/2014/main" id="{AF57C0A2-DB26-73C6-9C02-ADE471D1C3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000" y="204658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Ellipse 20">
                      <a:extLst>
                        <a:ext uri="{FF2B5EF4-FFF2-40B4-BE49-F238E27FC236}">
                          <a16:creationId xmlns:a16="http://schemas.microsoft.com/office/drawing/2014/main" id="{58021405-C8B2-FEE5-E462-ADB3DADA3F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000" y="2956974"/>
                      <a:ext cx="108000" cy="10799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Ellipse 21">
                      <a:extLst>
                        <a:ext uri="{FF2B5EF4-FFF2-40B4-BE49-F238E27FC236}">
                          <a16:creationId xmlns:a16="http://schemas.microsoft.com/office/drawing/2014/main" id="{F24AC2CF-99A9-1856-042D-8D6422F884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51" y="2863364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Ellipse 22">
                      <a:extLst>
                        <a:ext uri="{FF2B5EF4-FFF2-40B4-BE49-F238E27FC236}">
                          <a16:creationId xmlns:a16="http://schemas.microsoft.com/office/drawing/2014/main" id="{0036DE40-ECB9-DF50-7507-B2CDB65964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932" y="357562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Ellipse 23">
                      <a:extLst>
                        <a:ext uri="{FF2B5EF4-FFF2-40B4-BE49-F238E27FC236}">
                          <a16:creationId xmlns:a16="http://schemas.microsoft.com/office/drawing/2014/main" id="{4F9CC6AB-AF8A-CB79-CA43-923C161EB1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4063950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Ellipse 24">
                      <a:extLst>
                        <a:ext uri="{FF2B5EF4-FFF2-40B4-BE49-F238E27FC236}">
                          <a16:creationId xmlns:a16="http://schemas.microsoft.com/office/drawing/2014/main" id="{8CAD8FA0-162D-3DD8-D75F-4CB2D7AC14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823" y="6111825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A02AE14C-9EA7-DE45-9B1B-4A45E9C9492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9719" y="2278623"/>
                      <a:ext cx="1380763" cy="247682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7DF8C295-8DF1-7D7E-E8E9-1EB1E065D728}"/>
                        </a:ext>
                      </a:extLst>
                    </p:cNvPr>
                    <p:cNvCxnSpPr>
                      <a:cxnSpLocks/>
                      <a:stCxn id="11" idx="3"/>
                      <a:endCxn id="19" idx="2"/>
                    </p:cNvCxnSpPr>
                    <p:nvPr/>
                  </p:nvCxnSpPr>
                  <p:spPr>
                    <a:xfrm flipV="1">
                      <a:off x="5147713" y="1674993"/>
                      <a:ext cx="914769" cy="8327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E9B7AD78-B4C9-2773-0C0C-15A6CE19E222}"/>
                        </a:ext>
                      </a:extLst>
                    </p:cNvPr>
                    <p:cNvCxnSpPr>
                      <a:cxnSpLocks/>
                      <a:stCxn id="9" idx="3"/>
                    </p:cNvCxnSpPr>
                    <p:nvPr/>
                  </p:nvCxnSpPr>
                  <p:spPr>
                    <a:xfrm>
                      <a:off x="4626579" y="2800350"/>
                      <a:ext cx="702439" cy="104929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5CDDE7E7-3418-83EC-F6C7-A32D99CDFC1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80383" y="6038850"/>
                      <a:ext cx="502253" cy="122017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078947E4-D99A-D8A6-ECAD-F119B31D8726}"/>
                        </a:ext>
                      </a:extLst>
                    </p:cNvPr>
                    <p:cNvCxnSpPr>
                      <a:cxnSpLocks/>
                      <a:stCxn id="24" idx="6"/>
                    </p:cNvCxnSpPr>
                    <p:nvPr/>
                  </p:nvCxnSpPr>
                  <p:spPr>
                    <a:xfrm>
                      <a:off x="7141882" y="4117950"/>
                      <a:ext cx="511432" cy="54000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8BF433BF-750A-0BC1-D13F-BC34F7232962}"/>
                        </a:ext>
                      </a:extLst>
                    </p:cNvPr>
                    <p:cNvCxnSpPr>
                      <a:cxnSpLocks/>
                      <a:stCxn id="17" idx="3"/>
                    </p:cNvCxnSpPr>
                    <p:nvPr/>
                  </p:nvCxnSpPr>
                  <p:spPr>
                    <a:xfrm flipV="1">
                      <a:off x="5194025" y="3648471"/>
                      <a:ext cx="868458" cy="92262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" name="Connecteur droit 4">
                    <a:extLst>
                      <a:ext uri="{FF2B5EF4-FFF2-40B4-BE49-F238E27FC236}">
                        <a16:creationId xmlns:a16="http://schemas.microsoft.com/office/drawing/2014/main" id="{09329A3E-803D-3DE9-2899-1BBC06DC7F11}"/>
                      </a:ext>
                    </a:extLst>
                  </p:cNvPr>
                  <p:cNvCxnSpPr>
                    <a:cxnSpLocks/>
                    <a:stCxn id="21" idx="6"/>
                  </p:cNvCxnSpPr>
                  <p:nvPr/>
                </p:nvCxnSpPr>
                <p:spPr>
                  <a:xfrm flipV="1">
                    <a:off x="6218826" y="2919542"/>
                    <a:ext cx="1079985" cy="3961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Connecteur droit 5">
                    <a:extLst>
                      <a:ext uri="{FF2B5EF4-FFF2-40B4-BE49-F238E27FC236}">
                        <a16:creationId xmlns:a16="http://schemas.microsoft.com/office/drawing/2014/main" id="{AF9F0418-B63F-21D0-596D-9F9E5CEB4D5D}"/>
                      </a:ext>
                    </a:extLst>
                  </p:cNvPr>
                  <p:cNvCxnSpPr>
                    <a:cxnSpLocks/>
                    <a:stCxn id="20" idx="6"/>
                  </p:cNvCxnSpPr>
                  <p:nvPr/>
                </p:nvCxnSpPr>
                <p:spPr>
                  <a:xfrm flipV="1">
                    <a:off x="6272826" y="1751246"/>
                    <a:ext cx="836888" cy="297521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4BCFB70A-494A-6859-E54F-A3AD6F0D5922}"/>
                      </a:ext>
                    </a:extLst>
                  </p:cNvPr>
                  <p:cNvCxnSpPr>
                    <a:cxnSpLocks/>
                    <a:stCxn id="8" idx="0"/>
                    <a:endCxn id="18" idx="0"/>
                  </p:cNvCxnSpPr>
                  <p:nvPr/>
                </p:nvCxnSpPr>
                <p:spPr>
                  <a:xfrm flipH="1">
                    <a:off x="6151764" y="477591"/>
                    <a:ext cx="54000" cy="306606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6" name="Image 35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4F778FD1-09BC-F32D-80AB-81017707DE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962866" y="1651640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9" name="Image 38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2DAFBD8D-FF16-10DF-8D0C-127220614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9997" y="6262993"/>
                <a:ext cx="1286054" cy="352474"/>
              </a:xfrm>
              <a:prstGeom prst="rect">
                <a:avLst/>
              </a:prstGeom>
            </p:spPr>
          </p:pic>
        </p:grpSp>
        <p:pic>
          <p:nvPicPr>
            <p:cNvPr id="37" name="Image 36">
              <a:hlinkClick r:id="rId20" action="ppaction://hlinksldjump"/>
              <a:extLst>
                <a:ext uri="{FF2B5EF4-FFF2-40B4-BE49-F238E27FC236}">
                  <a16:creationId xmlns:a16="http://schemas.microsoft.com/office/drawing/2014/main" id="{C09A5D12-CA22-DC39-B3AF-2B47E72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2C4DA030-8578-53DE-C3FA-BC35CE75767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3502230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3D32A83-62F0-4213-79AB-784A49F83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BA6A7-6AA0-3FE4-2707-F335EBDAD531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391957"/>
            <a:ext cx="10515600" cy="1325563"/>
          </a:xfrm>
        </p:spPr>
        <p:txBody>
          <a:bodyPr/>
          <a:lstStyle/>
          <a:p>
            <a:r>
              <a:rPr lang="fr-CH" dirty="0"/>
              <a:t>41 AB lombaire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1DBA2D7-7D6A-99CC-1800-1B6A609E2B6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EF8FC87-02BF-CDC6-97C2-7766AB30EB33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00F8D6D-778E-8AAA-8BD2-EF6C76D747B7}"/>
              </a:ext>
            </a:extLst>
          </p:cNvPr>
          <p:cNvGrpSpPr/>
          <p:nvPr/>
        </p:nvGrpSpPr>
        <p:grpSpPr>
          <a:xfrm>
            <a:off x="319997" y="176212"/>
            <a:ext cx="8488377" cy="6539494"/>
            <a:chOff x="319997" y="176212"/>
            <a:chExt cx="8488377" cy="6539494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BD3E5C6D-C0DC-3D98-27C1-81173057DDA3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3383625" y="176212"/>
              <a:ext cx="5424749" cy="6539494"/>
              <a:chOff x="3383625" y="176212"/>
              <a:chExt cx="5424749" cy="6539494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1688AC59-1B87-2FBA-0AFF-9A1C5A4A1926}"/>
                  </a:ext>
                </a:extLst>
              </p:cNvPr>
              <p:cNvGrpSpPr/>
              <p:nvPr/>
            </p:nvGrpSpPr>
            <p:grpSpPr>
              <a:xfrm>
                <a:off x="3383625" y="176212"/>
                <a:ext cx="5424749" cy="6539494"/>
                <a:chOff x="3326376" y="176212"/>
                <a:chExt cx="5424749" cy="6539494"/>
              </a:xfrm>
            </p:grpSpPr>
            <p:grpSp>
              <p:nvGrpSpPr>
                <p:cNvPr id="4" name="Groupe 3">
                  <a:extLst>
                    <a:ext uri="{FF2B5EF4-FFF2-40B4-BE49-F238E27FC236}">
                      <a16:creationId xmlns:a16="http://schemas.microsoft.com/office/drawing/2014/main" id="{98BA199B-5456-3659-79C9-58EC7CC07C20}"/>
                    </a:ext>
                  </a:extLst>
                </p:cNvPr>
                <p:cNvGrpSpPr/>
                <p:nvPr/>
              </p:nvGrpSpPr>
              <p:grpSpPr>
                <a:xfrm>
                  <a:off x="3326376" y="176212"/>
                  <a:ext cx="5424749" cy="6539494"/>
                  <a:chOff x="3257550" y="228034"/>
                  <a:chExt cx="5424749" cy="6539494"/>
                </a:xfrm>
              </p:grpSpPr>
              <p:pic>
                <p:nvPicPr>
                  <p:cNvPr id="8" name="Image 7">
                    <a:extLst>
                      <a:ext uri="{FF2B5EF4-FFF2-40B4-BE49-F238E27FC236}">
                        <a16:creationId xmlns:a16="http://schemas.microsoft.com/office/drawing/2014/main" id="{73D9BB01-86A9-F98D-298E-0F8D928D3E5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88944" y="529413"/>
                    <a:ext cx="2895988" cy="6238115"/>
                  </a:xfrm>
                  <a:prstGeom prst="rect">
                    <a:avLst/>
                  </a:prstGeom>
                </p:spPr>
              </p:pic>
              <p:sp>
                <p:nvSpPr>
                  <p:cNvPr id="9" name="Rectangle : coins arrondis 8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2C40D7EC-77E4-950E-5518-8E08C10F85A5}"/>
                      </a:ext>
                    </a:extLst>
                  </p:cNvPr>
                  <p:cNvSpPr/>
                  <p:nvPr/>
                </p:nvSpPr>
                <p:spPr>
                  <a:xfrm>
                    <a:off x="3797904" y="2619375"/>
                    <a:ext cx="828675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6FD38EA7-1A39-3428-4EBE-9242046026C2}"/>
                      </a:ext>
                    </a:extLst>
                  </p:cNvPr>
                  <p:cNvSpPr/>
                  <p:nvPr/>
                </p:nvSpPr>
                <p:spPr>
                  <a:xfrm>
                    <a:off x="7033882" y="1598154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049E0AF2-EEDA-4824-9D52-32D23B44CD88}"/>
                      </a:ext>
                    </a:extLst>
                  </p:cNvPr>
                  <p:cNvSpPr/>
                  <p:nvPr/>
                </p:nvSpPr>
                <p:spPr>
                  <a:xfrm>
                    <a:off x="3876676" y="1577293"/>
                    <a:ext cx="1142626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EAE94928-6951-F0B5-795D-41D256A12CEA}"/>
                      </a:ext>
                    </a:extLst>
                  </p:cNvPr>
                  <p:cNvSpPr/>
                  <p:nvPr/>
                </p:nvSpPr>
                <p:spPr>
                  <a:xfrm>
                    <a:off x="5662817" y="228034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 </a:t>
                    </a:r>
                  </a:p>
                </p:txBody>
              </p:sp>
              <p:sp>
                <p:nvSpPr>
                  <p:cNvPr id="13" name="Rectangle : coins arrondis 12" descr="CRANE 124&#10;">
                    <a:extLst>
                      <a:ext uri="{FF2B5EF4-FFF2-40B4-BE49-F238E27FC236}">
                        <a16:creationId xmlns:a16="http://schemas.microsoft.com/office/drawing/2014/main" id="{0194FF31-1BF1-814F-62E5-284827E11573}"/>
                      </a:ext>
                    </a:extLst>
                  </p:cNvPr>
                  <p:cNvSpPr/>
                  <p:nvPr/>
                </p:nvSpPr>
                <p:spPr>
                  <a:xfrm>
                    <a:off x="7224902" y="2771775"/>
                    <a:ext cx="1283976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LOMBAIRES: 0.2 %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8 cas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AAC991FE-136A-8493-2134-B1AE12BB60E0}"/>
                      </a:ext>
                    </a:extLst>
                  </p:cNvPr>
                  <p:cNvSpPr/>
                  <p:nvPr/>
                </p:nvSpPr>
                <p:spPr>
                  <a:xfrm>
                    <a:off x="7658551" y="3990975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03BA6622-E0EC-DFC2-92CF-3E42D26A8A66}"/>
                      </a:ext>
                    </a:extLst>
                  </p:cNvPr>
                  <p:cNvSpPr/>
                  <p:nvPr/>
                </p:nvSpPr>
                <p:spPr>
                  <a:xfrm>
                    <a:off x="3257550" y="2126790"/>
                    <a:ext cx="1522137" cy="361950"/>
                  </a:xfrm>
                  <a:prstGeom prst="roundRect">
                    <a:avLst/>
                  </a:prstGeom>
                  <a:solidFill>
                    <a:srgbClr val="FFFF99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LESIONS INTERNES</a:t>
                    </a:r>
                  </a:p>
                </p:txBody>
              </p:sp>
              <p:sp>
                <p:nvSpPr>
                  <p:cNvPr id="16" name="Rectangle : coins arrondis 15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E7CBB490-A812-A294-1DBB-0CDCCA0E7B8E}"/>
                      </a:ext>
                    </a:extLst>
                  </p:cNvPr>
                  <p:cNvSpPr/>
                  <p:nvPr/>
                </p:nvSpPr>
                <p:spPr>
                  <a:xfrm>
                    <a:off x="4124326" y="5857875"/>
                    <a:ext cx="1023388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AE19E0CF-CE30-4D08-A477-7CDBB13E6538}"/>
                      </a:ext>
                    </a:extLst>
                  </p:cNvPr>
                  <p:cNvSpPr/>
                  <p:nvPr/>
                </p:nvSpPr>
                <p:spPr>
                  <a:xfrm>
                    <a:off x="4319039" y="4390121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E9F4380F-F95E-E15F-5C9C-1E9C87207544}"/>
                      </a:ext>
                    </a:extLst>
                  </p:cNvPr>
                  <p:cNvSpPr/>
                  <p:nvPr/>
                </p:nvSpPr>
                <p:spPr>
                  <a:xfrm>
                    <a:off x="6028938" y="8360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FE0BEC6F-B243-3920-58A7-44AACF6A3F3F}"/>
                      </a:ext>
                    </a:extLst>
                  </p:cNvPr>
                  <p:cNvSpPr/>
                  <p:nvPr/>
                </p:nvSpPr>
                <p:spPr>
                  <a:xfrm flipV="1">
                    <a:off x="6062482" y="162099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C437D906-202F-46F2-E383-27863CE6D885}"/>
                      </a:ext>
                    </a:extLst>
                  </p:cNvPr>
                  <p:cNvSpPr/>
                  <p:nvPr/>
                </p:nvSpPr>
                <p:spPr>
                  <a:xfrm>
                    <a:off x="6096000" y="204658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A4C467C9-F22E-F094-E951-DB84E8FD5765}"/>
                      </a:ext>
                    </a:extLst>
                  </p:cNvPr>
                  <p:cNvSpPr/>
                  <p:nvPr/>
                </p:nvSpPr>
                <p:spPr>
                  <a:xfrm>
                    <a:off x="6042000" y="2956974"/>
                    <a:ext cx="108000" cy="107999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528D5803-BF47-8BFE-F06F-89B997956228}"/>
                      </a:ext>
                    </a:extLst>
                  </p:cNvPr>
                  <p:cNvSpPr/>
                  <p:nvPr/>
                </p:nvSpPr>
                <p:spPr>
                  <a:xfrm>
                    <a:off x="5301151" y="286336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EFB65EE6-04DC-FE21-70CA-EF360F4205DA}"/>
                      </a:ext>
                    </a:extLst>
                  </p:cNvPr>
                  <p:cNvSpPr/>
                  <p:nvPr/>
                </p:nvSpPr>
                <p:spPr>
                  <a:xfrm>
                    <a:off x="6033932" y="357562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B0F34F30-8E7A-B01A-8D0D-0F2207994676}"/>
                      </a:ext>
                    </a:extLst>
                  </p:cNvPr>
                  <p:cNvSpPr/>
                  <p:nvPr/>
                </p:nvSpPr>
                <p:spPr>
                  <a:xfrm>
                    <a:off x="7033882" y="406395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18041AA9-AEF8-AF0C-9B50-BE007D0613EA}"/>
                      </a:ext>
                    </a:extLst>
                  </p:cNvPr>
                  <p:cNvSpPr/>
                  <p:nvPr/>
                </p:nvSpPr>
                <p:spPr>
                  <a:xfrm>
                    <a:off x="5692823" y="61118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B09C286B-9622-2291-CF70-EC46E307CE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789719" y="2278623"/>
                    <a:ext cx="1380763" cy="247682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C7E0F05C-1A7E-B685-DEA9-9E340AC8DE73}"/>
                      </a:ext>
                    </a:extLst>
                  </p:cNvPr>
                  <p:cNvCxnSpPr>
                    <a:cxnSpLocks/>
                    <a:stCxn id="11" idx="3"/>
                    <a:endCxn id="19" idx="2"/>
                  </p:cNvCxnSpPr>
                  <p:nvPr/>
                </p:nvCxnSpPr>
                <p:spPr>
                  <a:xfrm flipV="1">
                    <a:off x="5019302" y="1674993"/>
                    <a:ext cx="1043180" cy="83275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EBDF6601-195D-E3BB-7851-CFE7995D77A7}"/>
                      </a:ext>
                    </a:extLst>
                  </p:cNvPr>
                  <p:cNvCxnSpPr>
                    <a:cxnSpLocks/>
                    <a:stCxn id="9" idx="3"/>
                  </p:cNvCxnSpPr>
                  <p:nvPr/>
                </p:nvCxnSpPr>
                <p:spPr>
                  <a:xfrm>
                    <a:off x="4626579" y="2800350"/>
                    <a:ext cx="702439" cy="104929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A79779B1-EC24-50BA-D3F3-A19C5BD5279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180383" y="6038850"/>
                    <a:ext cx="502253" cy="122017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FE29C55B-9A17-E2B2-571E-3A99B7375B3A}"/>
                      </a:ext>
                    </a:extLst>
                  </p:cNvPr>
                  <p:cNvCxnSpPr>
                    <a:cxnSpLocks/>
                    <a:stCxn id="24" idx="6"/>
                  </p:cNvCxnSpPr>
                  <p:nvPr/>
                </p:nvCxnSpPr>
                <p:spPr>
                  <a:xfrm>
                    <a:off x="7141882" y="4117950"/>
                    <a:ext cx="511432" cy="5400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66833DF1-CA5B-4871-48DB-ABE37C2D8E21}"/>
                      </a:ext>
                    </a:extLst>
                  </p:cNvPr>
                  <p:cNvCxnSpPr>
                    <a:cxnSpLocks/>
                    <a:stCxn id="17" idx="3"/>
                  </p:cNvCxnSpPr>
                  <p:nvPr/>
                </p:nvCxnSpPr>
                <p:spPr>
                  <a:xfrm flipV="1">
                    <a:off x="5194025" y="3648471"/>
                    <a:ext cx="868458" cy="922625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" name="Connecteur droit 4">
                  <a:extLst>
                    <a:ext uri="{FF2B5EF4-FFF2-40B4-BE49-F238E27FC236}">
                      <a16:creationId xmlns:a16="http://schemas.microsoft.com/office/drawing/2014/main" id="{2665D555-2F6E-093F-BE62-6AECFCC2C69E}"/>
                    </a:ext>
                  </a:extLst>
                </p:cNvPr>
                <p:cNvCxnSpPr>
                  <a:cxnSpLocks/>
                  <a:stCxn id="21" idx="6"/>
                </p:cNvCxnSpPr>
                <p:nvPr/>
              </p:nvCxnSpPr>
              <p:spPr>
                <a:xfrm flipV="1">
                  <a:off x="6218826" y="2919542"/>
                  <a:ext cx="1079985" cy="39610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Connecteur droit 5">
                  <a:extLst>
                    <a:ext uri="{FF2B5EF4-FFF2-40B4-BE49-F238E27FC236}">
                      <a16:creationId xmlns:a16="http://schemas.microsoft.com/office/drawing/2014/main" id="{51DD3011-8C20-513F-A011-A97741E2750A}"/>
                    </a:ext>
                  </a:extLst>
                </p:cNvPr>
                <p:cNvCxnSpPr>
                  <a:cxnSpLocks/>
                  <a:stCxn id="20" idx="6"/>
                </p:cNvCxnSpPr>
                <p:nvPr/>
              </p:nvCxnSpPr>
              <p:spPr>
                <a:xfrm flipV="1">
                  <a:off x="6272826" y="1751246"/>
                  <a:ext cx="836888" cy="297521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Connecteur droit 6">
                  <a:extLst>
                    <a:ext uri="{FF2B5EF4-FFF2-40B4-BE49-F238E27FC236}">
                      <a16:creationId xmlns:a16="http://schemas.microsoft.com/office/drawing/2014/main" id="{814711FB-5AC7-3752-596C-C381760006AF}"/>
                    </a:ext>
                  </a:extLst>
                </p:cNvPr>
                <p:cNvCxnSpPr>
                  <a:cxnSpLocks/>
                  <a:stCxn id="8" idx="0"/>
                  <a:endCxn id="18" idx="0"/>
                </p:cNvCxnSpPr>
                <p:nvPr/>
              </p:nvCxnSpPr>
              <p:spPr>
                <a:xfrm flipH="1">
                  <a:off x="6151764" y="477591"/>
                  <a:ext cx="54000" cy="306606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5" name="Image 34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AA6258E2-9A8F-FF1D-E10D-791D0F770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8367813" y="2838416"/>
                <a:ext cx="310923" cy="323116"/>
              </a:xfrm>
              <a:prstGeom prst="rect">
                <a:avLst/>
              </a:prstGeom>
              <a:noFill/>
            </p:spPr>
          </p:pic>
        </p:grpSp>
        <p:pic>
          <p:nvPicPr>
            <p:cNvPr id="39" name="Image 38">
              <a:hlinkClick r:id="rId18" action="ppaction://hlinksldjump"/>
              <a:extLst>
                <a:ext uri="{FF2B5EF4-FFF2-40B4-BE49-F238E27FC236}">
                  <a16:creationId xmlns:a16="http://schemas.microsoft.com/office/drawing/2014/main" id="{5FCCE73F-4D83-8AB3-98F9-17DE4663E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19997" y="6262993"/>
              <a:ext cx="1286054" cy="352474"/>
            </a:xfrm>
            <a:prstGeom prst="rect">
              <a:avLst/>
            </a:prstGeom>
          </p:spPr>
        </p:pic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6DB7543C-832A-644B-F0F1-3BD8C82B877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1325938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4439A96-87E1-F9D0-E441-348F146E8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02A513-7752-EC0C-0AF6-A9866A1AC678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999564" y="-1409887"/>
            <a:ext cx="10515600" cy="1325563"/>
          </a:xfrm>
        </p:spPr>
        <p:txBody>
          <a:bodyPr/>
          <a:lstStyle/>
          <a:p>
            <a:r>
              <a:rPr lang="fr-CH" dirty="0"/>
              <a:t>41 AB coude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26FCE16A-4B0F-3024-F0C1-F13C5D7FF1D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2148EE93-0332-8E49-FEAE-1372A6EE2E07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E08D3215-71AA-FEBC-514B-4CF8FF322FA2}"/>
              </a:ext>
            </a:extLst>
          </p:cNvPr>
          <p:cNvGrpSpPr/>
          <p:nvPr/>
        </p:nvGrpSpPr>
        <p:grpSpPr>
          <a:xfrm>
            <a:off x="319997" y="176212"/>
            <a:ext cx="11389781" cy="6539494"/>
            <a:chOff x="319997" y="176212"/>
            <a:chExt cx="11389781" cy="653949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5812900C-C4BA-5B11-BBAD-FCCAA6C0790D}"/>
                </a:ext>
              </a:extLst>
            </p:cNvPr>
            <p:cNvGrpSpPr/>
            <p:nvPr/>
          </p:nvGrpSpPr>
          <p:grpSpPr>
            <a:xfrm>
              <a:off x="319997" y="176212"/>
              <a:ext cx="8488377" cy="6539494"/>
              <a:chOff x="319997" y="176212"/>
              <a:chExt cx="8488377" cy="6539494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BD1D5B6F-5898-090C-F51C-43C94316792E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3383625" y="176212"/>
                <a:ext cx="5424749" cy="6539494"/>
                <a:chOff x="3383625" y="176212"/>
                <a:chExt cx="5424749" cy="6539494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3410B18D-B464-7F56-8C38-6ED45A3A4430}"/>
                    </a:ext>
                  </a:extLst>
                </p:cNvPr>
                <p:cNvGrpSpPr/>
                <p:nvPr/>
              </p:nvGrpSpPr>
              <p:grpSpPr>
                <a:xfrm>
                  <a:off x="3383625" y="176212"/>
                  <a:ext cx="5424749" cy="6539494"/>
                  <a:chOff x="3326376" y="176212"/>
                  <a:chExt cx="5424749" cy="6539494"/>
                </a:xfrm>
              </p:grpSpPr>
              <p:grpSp>
                <p:nvGrpSpPr>
                  <p:cNvPr id="4" name="Groupe 3">
                    <a:extLst>
                      <a:ext uri="{FF2B5EF4-FFF2-40B4-BE49-F238E27FC236}">
                        <a16:creationId xmlns:a16="http://schemas.microsoft.com/office/drawing/2014/main" id="{DB5D290D-6617-67A6-84C2-96B64873D8CC}"/>
                      </a:ext>
                    </a:extLst>
                  </p:cNvPr>
                  <p:cNvGrpSpPr/>
                  <p:nvPr/>
                </p:nvGrpSpPr>
                <p:grpSpPr>
                  <a:xfrm>
                    <a:off x="3326376" y="176212"/>
                    <a:ext cx="5424749" cy="6539494"/>
                    <a:chOff x="3257550" y="228034"/>
                    <a:chExt cx="5424749" cy="6539494"/>
                  </a:xfrm>
                </p:grpSpPr>
                <p:pic>
                  <p:nvPicPr>
                    <p:cNvPr id="8" name="Image 7">
                      <a:extLst>
                        <a:ext uri="{FF2B5EF4-FFF2-40B4-BE49-F238E27FC236}">
                          <a16:creationId xmlns:a16="http://schemas.microsoft.com/office/drawing/2014/main" id="{F4033CD5-E080-0504-8A0F-458918C25F0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688944" y="529413"/>
                      <a:ext cx="2895988" cy="623811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 : coins arrondis 8" descr="CRANE 124&#10;">
                      <a:extLst>
                        <a:ext uri="{FF2B5EF4-FFF2-40B4-BE49-F238E27FC236}">
                          <a16:creationId xmlns:a16="http://schemas.microsoft.com/office/drawing/2014/main" id="{E32DAD16-5BAB-9D9E-955C-EC1D75C1F9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14042" y="2619375"/>
                      <a:ext cx="1012537" cy="361950"/>
                    </a:xfrm>
                    <a:prstGeom prst="roundRect">
                      <a:avLst/>
                    </a:prstGeom>
                    <a:solidFill>
                      <a:srgbClr val="60A46D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COUDE: 1.5 %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60 cas</a:t>
                      </a:r>
                    </a:p>
                  </p:txBody>
                </p:sp>
                <p:sp>
                  <p:nvSpPr>
                    <p:cNvPr id="10" name="Rectangle : coins arrondis 9" descr="CRANE 124&#10;">
                      <a:hlinkClick r:id="rId8" action="ppaction://hlinksldjump"/>
                      <a:extLst>
                        <a:ext uri="{FF2B5EF4-FFF2-40B4-BE49-F238E27FC236}">
                          <a16:creationId xmlns:a16="http://schemas.microsoft.com/office/drawing/2014/main" id="{322ACA5E-ACD1-DA78-6C8E-50CF5B5653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1598154"/>
                      <a:ext cx="828675" cy="361950"/>
                    </a:xfrm>
                    <a:prstGeom prst="roundRect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DOS</a:t>
                      </a:r>
                    </a:p>
                  </p:txBody>
                </p:sp>
                <p:sp>
                  <p:nvSpPr>
                    <p:cNvPr id="11" name="Rectangle : coins arrondis 10" descr="CRANE 124&#10;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E5B67096-27AB-AD86-4710-2EC5B2E6F8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676" y="1577293"/>
                      <a:ext cx="1142626" cy="361950"/>
                    </a:xfrm>
                    <a:prstGeom prst="roundRect">
                      <a:avLst/>
                    </a:prstGeom>
                    <a:solidFill>
                      <a:srgbClr val="FBD49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CERVICALES</a:t>
                      </a:r>
                    </a:p>
                  </p:txBody>
                </p:sp>
                <p:sp>
                  <p:nvSpPr>
                    <p:cNvPr id="12" name="Rectangle : coins arrondis 11" descr="CRANE 124&#10;">
                      <a:hlinkClick r:id="rId10" action="ppaction://hlinksldjump"/>
                      <a:extLst>
                        <a:ext uri="{FF2B5EF4-FFF2-40B4-BE49-F238E27FC236}">
                          <a16:creationId xmlns:a16="http://schemas.microsoft.com/office/drawing/2014/main" id="{709EB0AC-255A-F126-E71C-CCD2585D9B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2817" y="228034"/>
                      <a:ext cx="905233" cy="267460"/>
                    </a:xfrm>
                    <a:prstGeom prst="round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CRANE </a:t>
                      </a:r>
                    </a:p>
                  </p:txBody>
                </p:sp>
                <p:sp>
                  <p:nvSpPr>
                    <p:cNvPr id="13" name="Rectangle : coins arrondis 12" descr="CRANE 124&#10;">
                      <a:hlinkClick r:id="rId11" action="ppaction://hlinksldjump"/>
                      <a:extLst>
                        <a:ext uri="{FF2B5EF4-FFF2-40B4-BE49-F238E27FC236}">
                          <a16:creationId xmlns:a16="http://schemas.microsoft.com/office/drawing/2014/main" id="{80B24203-5403-9449-F679-02C19A87F7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4902" y="27717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F2B59C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LOMBAIRES</a:t>
                      </a:r>
                    </a:p>
                  </p:txBody>
                </p:sp>
                <p:sp>
                  <p:nvSpPr>
                    <p:cNvPr id="14" name="Rectangle : coins arrondis 13" descr="CRANE 124&#10;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79F5D6F7-5398-C985-EE08-0CB8D76659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8551" y="39909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B6C278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DOIGTS</a:t>
                      </a:r>
                    </a:p>
                  </p:txBody>
                </p:sp>
                <p:sp>
                  <p:nvSpPr>
                    <p:cNvPr id="15" name="Rectangle : coins arrondis 14" descr="CRANE 124&#10;">
                      <a:hlinkClick r:id="rId13" action="ppaction://hlinksldjump"/>
                      <a:extLst>
                        <a:ext uri="{FF2B5EF4-FFF2-40B4-BE49-F238E27FC236}">
                          <a16:creationId xmlns:a16="http://schemas.microsoft.com/office/drawing/2014/main" id="{941E8C19-4878-493C-A1E5-C1E802BEA5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7550" y="2126790"/>
                      <a:ext cx="1522137" cy="361950"/>
                    </a:xfrm>
                    <a:prstGeom prst="roundRect">
                      <a:avLst/>
                    </a:prstGeom>
                    <a:solidFill>
                      <a:srgbClr val="FFFF99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LESIONS INTERNES</a:t>
                      </a:r>
                    </a:p>
                  </p:txBody>
                </p:sp>
                <p:sp>
                  <p:nvSpPr>
                    <p:cNvPr id="16" name="Rectangle : coins arrondis 15" descr="CRANE 124&#10;">
                      <a:hlinkClick r:id="rId14" action="ppaction://hlinksldjump"/>
                      <a:extLst>
                        <a:ext uri="{FF2B5EF4-FFF2-40B4-BE49-F238E27FC236}">
                          <a16:creationId xmlns:a16="http://schemas.microsoft.com/office/drawing/2014/main" id="{0E932C69-D2B6-0157-3350-0543BFC50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4326" y="5857875"/>
                      <a:ext cx="1023388" cy="361950"/>
                    </a:xfrm>
                    <a:prstGeom prst="roundRect">
                      <a:avLst/>
                    </a:prstGeom>
                    <a:solidFill>
                      <a:srgbClr val="CDD9FB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CHEVILLE</a:t>
                      </a:r>
                    </a:p>
                  </p:txBody>
                </p:sp>
                <p:sp>
                  <p:nvSpPr>
                    <p:cNvPr id="17" name="Rectangle : coins arrondis 16" descr="CRANE 124&#10;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A2D125A1-EEE2-CF96-C642-A56F9E0ACC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9039" y="4390121"/>
                      <a:ext cx="874986" cy="361950"/>
                    </a:xfrm>
                    <a:prstGeom prst="roundRect">
                      <a:avLst/>
                    </a:prstGeom>
                    <a:solidFill>
                      <a:srgbClr val="E6CDF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COCCYX</a:t>
                      </a:r>
                    </a:p>
                  </p:txBody>
                </p:sp>
                <p:sp>
                  <p:nvSpPr>
                    <p:cNvPr id="18" name="Ellipse 17">
                      <a:extLst>
                        <a:ext uri="{FF2B5EF4-FFF2-40B4-BE49-F238E27FC236}">
                          <a16:creationId xmlns:a16="http://schemas.microsoft.com/office/drawing/2014/main" id="{56E56ECB-6316-572F-4DE4-D9D19B80BA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938" y="83601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Ellipse 18">
                      <a:extLst>
                        <a:ext uri="{FF2B5EF4-FFF2-40B4-BE49-F238E27FC236}">
                          <a16:creationId xmlns:a16="http://schemas.microsoft.com/office/drawing/2014/main" id="{1215E1A8-41A4-DB94-F284-86C81814AFA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62482" y="1620993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Ellipse 19">
                      <a:extLst>
                        <a:ext uri="{FF2B5EF4-FFF2-40B4-BE49-F238E27FC236}">
                          <a16:creationId xmlns:a16="http://schemas.microsoft.com/office/drawing/2014/main" id="{C8DC7DE6-DE8F-5636-8903-D7CA7B9ABC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000" y="204658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Ellipse 20">
                      <a:extLst>
                        <a:ext uri="{FF2B5EF4-FFF2-40B4-BE49-F238E27FC236}">
                          <a16:creationId xmlns:a16="http://schemas.microsoft.com/office/drawing/2014/main" id="{67CE18B0-D819-BA9B-0160-90E07796E3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000" y="2956974"/>
                      <a:ext cx="108000" cy="10799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Ellipse 21">
                      <a:extLst>
                        <a:ext uri="{FF2B5EF4-FFF2-40B4-BE49-F238E27FC236}">
                          <a16:creationId xmlns:a16="http://schemas.microsoft.com/office/drawing/2014/main" id="{F42778DF-07E8-A5C2-A8D6-122B876231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51" y="2863364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Ellipse 22">
                      <a:extLst>
                        <a:ext uri="{FF2B5EF4-FFF2-40B4-BE49-F238E27FC236}">
                          <a16:creationId xmlns:a16="http://schemas.microsoft.com/office/drawing/2014/main" id="{02ED97F7-E0CE-BA3D-0A58-026DF7A93E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932" y="357562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Ellipse 23">
                      <a:extLst>
                        <a:ext uri="{FF2B5EF4-FFF2-40B4-BE49-F238E27FC236}">
                          <a16:creationId xmlns:a16="http://schemas.microsoft.com/office/drawing/2014/main" id="{D41F018A-C682-C9DD-3B6F-A533C9A1E2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4063950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Ellipse 24">
                      <a:extLst>
                        <a:ext uri="{FF2B5EF4-FFF2-40B4-BE49-F238E27FC236}">
                          <a16:creationId xmlns:a16="http://schemas.microsoft.com/office/drawing/2014/main" id="{E44453C7-93B0-4993-607B-F077E1E49A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823" y="6111825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3A665402-B402-B4F1-9167-B32D1B68FDB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9719" y="2278623"/>
                      <a:ext cx="1380763" cy="247682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DB396E00-06E1-4D41-05E2-6E9D6F570767}"/>
                        </a:ext>
                      </a:extLst>
                    </p:cNvPr>
                    <p:cNvCxnSpPr>
                      <a:cxnSpLocks/>
                      <a:stCxn id="11" idx="3"/>
                      <a:endCxn id="19" idx="2"/>
                    </p:cNvCxnSpPr>
                    <p:nvPr/>
                  </p:nvCxnSpPr>
                  <p:spPr>
                    <a:xfrm flipV="1">
                      <a:off x="5019302" y="1674993"/>
                      <a:ext cx="1043180" cy="8327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50C0C7D0-0146-602E-4EEB-9307439965C9}"/>
                        </a:ext>
                      </a:extLst>
                    </p:cNvPr>
                    <p:cNvCxnSpPr>
                      <a:cxnSpLocks/>
                      <a:stCxn id="9" idx="3"/>
                    </p:cNvCxnSpPr>
                    <p:nvPr/>
                  </p:nvCxnSpPr>
                  <p:spPr>
                    <a:xfrm>
                      <a:off x="4626579" y="2800350"/>
                      <a:ext cx="702439" cy="104929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072EB38D-65E6-05C4-E142-CED4F2C9CEB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80383" y="6038850"/>
                      <a:ext cx="502253" cy="122017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4E28D54E-0C7D-1F36-20AB-DECDE2DDC250}"/>
                        </a:ext>
                      </a:extLst>
                    </p:cNvPr>
                    <p:cNvCxnSpPr>
                      <a:cxnSpLocks/>
                      <a:stCxn id="24" idx="6"/>
                    </p:cNvCxnSpPr>
                    <p:nvPr/>
                  </p:nvCxnSpPr>
                  <p:spPr>
                    <a:xfrm>
                      <a:off x="7141882" y="4117950"/>
                      <a:ext cx="511432" cy="54000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922CBBC7-1E73-5E97-90AD-8F52F3702983}"/>
                        </a:ext>
                      </a:extLst>
                    </p:cNvPr>
                    <p:cNvCxnSpPr>
                      <a:cxnSpLocks/>
                      <a:stCxn id="17" idx="3"/>
                    </p:cNvCxnSpPr>
                    <p:nvPr/>
                  </p:nvCxnSpPr>
                  <p:spPr>
                    <a:xfrm flipV="1">
                      <a:off x="5194025" y="3648471"/>
                      <a:ext cx="868458" cy="92262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" name="Connecteur droit 4">
                    <a:extLst>
                      <a:ext uri="{FF2B5EF4-FFF2-40B4-BE49-F238E27FC236}">
                        <a16:creationId xmlns:a16="http://schemas.microsoft.com/office/drawing/2014/main" id="{C69406A2-9152-20D7-5EC2-C90D62C6F0AF}"/>
                      </a:ext>
                    </a:extLst>
                  </p:cNvPr>
                  <p:cNvCxnSpPr>
                    <a:cxnSpLocks/>
                    <a:stCxn id="21" idx="6"/>
                  </p:cNvCxnSpPr>
                  <p:nvPr/>
                </p:nvCxnSpPr>
                <p:spPr>
                  <a:xfrm flipV="1">
                    <a:off x="6218826" y="2919542"/>
                    <a:ext cx="1079985" cy="3961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Connecteur droit 5">
                    <a:extLst>
                      <a:ext uri="{FF2B5EF4-FFF2-40B4-BE49-F238E27FC236}">
                        <a16:creationId xmlns:a16="http://schemas.microsoft.com/office/drawing/2014/main" id="{5D92AF75-3BFA-7E84-2C76-408D2CA1E509}"/>
                      </a:ext>
                    </a:extLst>
                  </p:cNvPr>
                  <p:cNvCxnSpPr>
                    <a:cxnSpLocks/>
                    <a:stCxn id="20" idx="6"/>
                  </p:cNvCxnSpPr>
                  <p:nvPr/>
                </p:nvCxnSpPr>
                <p:spPr>
                  <a:xfrm flipV="1">
                    <a:off x="6272826" y="1751246"/>
                    <a:ext cx="836888" cy="297521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C68AB1F7-8190-7BC5-F62D-3087AF411FCD}"/>
                      </a:ext>
                    </a:extLst>
                  </p:cNvPr>
                  <p:cNvCxnSpPr>
                    <a:cxnSpLocks/>
                    <a:stCxn id="8" idx="0"/>
                    <a:endCxn id="18" idx="0"/>
                  </p:cNvCxnSpPr>
                  <p:nvPr/>
                </p:nvCxnSpPr>
                <p:spPr>
                  <a:xfrm flipH="1">
                    <a:off x="6151764" y="477591"/>
                    <a:ext cx="54000" cy="306606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6" name="Image 35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2A921C14-0650-27A7-56E4-29B1A6AEAD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83454" y="2683906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9" name="Image 38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36161DB7-B5CA-E4B1-1D46-AEFD12F530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9997" y="6262993"/>
                <a:ext cx="1286054" cy="352474"/>
              </a:xfrm>
              <a:prstGeom prst="rect">
                <a:avLst/>
              </a:prstGeom>
            </p:spPr>
          </p:pic>
        </p:grpSp>
        <p:pic>
          <p:nvPicPr>
            <p:cNvPr id="38" name="Image 37">
              <a:hlinkClick r:id="rId20" action="ppaction://hlinksldjump"/>
              <a:extLst>
                <a:ext uri="{FF2B5EF4-FFF2-40B4-BE49-F238E27FC236}">
                  <a16:creationId xmlns:a16="http://schemas.microsoft.com/office/drawing/2014/main" id="{67A908FA-E5CC-C46A-C285-D1010BEF7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1842E7E9-9DC3-7904-0BFC-B55D91013E8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2983408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FD72A1-50A0-0D0D-9AFD-D1027F78B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05B67-1B7C-B292-5427-1C34B1F16478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972671" y="-1409886"/>
            <a:ext cx="10515600" cy="1325563"/>
          </a:xfrm>
        </p:spPr>
        <p:txBody>
          <a:bodyPr/>
          <a:lstStyle/>
          <a:p>
            <a:r>
              <a:rPr lang="fr-CH" dirty="0"/>
              <a:t>41 AB doigts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A80B7F7E-B38A-807B-A719-A6356041605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E4C2ACE-B4D7-5436-B64F-BCCFCAFA8693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35CC12C6-D518-E51F-A3A3-27802D5A078C}"/>
              </a:ext>
            </a:extLst>
          </p:cNvPr>
          <p:cNvGrpSpPr/>
          <p:nvPr/>
        </p:nvGrpSpPr>
        <p:grpSpPr>
          <a:xfrm>
            <a:off x="319997" y="176212"/>
            <a:ext cx="11389781" cy="6539494"/>
            <a:chOff x="319997" y="176212"/>
            <a:chExt cx="11389781" cy="653949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B68535DE-B8DF-8242-F15F-3B203A1F4EF5}"/>
                </a:ext>
              </a:extLst>
            </p:cNvPr>
            <p:cNvGrpSpPr/>
            <p:nvPr/>
          </p:nvGrpSpPr>
          <p:grpSpPr>
            <a:xfrm>
              <a:off x="319997" y="176212"/>
              <a:ext cx="8517870" cy="6539494"/>
              <a:chOff x="319997" y="176212"/>
              <a:chExt cx="8517870" cy="6539494"/>
            </a:xfrm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0E6C6B3C-0D12-9D2F-FAB3-3D08C966ED9A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3383625" y="176212"/>
                <a:ext cx="5454242" cy="6539494"/>
                <a:chOff x="3383625" y="176212"/>
                <a:chExt cx="5454242" cy="6539494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C8BBF3A6-484C-8C60-50BD-D3189EF35AB4}"/>
                    </a:ext>
                  </a:extLst>
                </p:cNvPr>
                <p:cNvGrpSpPr/>
                <p:nvPr/>
              </p:nvGrpSpPr>
              <p:grpSpPr>
                <a:xfrm>
                  <a:off x="3383625" y="176212"/>
                  <a:ext cx="5424749" cy="6539494"/>
                  <a:chOff x="3326376" y="176212"/>
                  <a:chExt cx="5424749" cy="6539494"/>
                </a:xfrm>
              </p:grpSpPr>
              <p:grpSp>
                <p:nvGrpSpPr>
                  <p:cNvPr id="4" name="Groupe 3">
                    <a:extLst>
                      <a:ext uri="{FF2B5EF4-FFF2-40B4-BE49-F238E27FC236}">
                        <a16:creationId xmlns:a16="http://schemas.microsoft.com/office/drawing/2014/main" id="{82D91424-4441-64BA-761B-485B9728F434}"/>
                      </a:ext>
                    </a:extLst>
                  </p:cNvPr>
                  <p:cNvGrpSpPr/>
                  <p:nvPr/>
                </p:nvGrpSpPr>
                <p:grpSpPr>
                  <a:xfrm>
                    <a:off x="3326376" y="176212"/>
                    <a:ext cx="5424749" cy="6539494"/>
                    <a:chOff x="3257550" y="228034"/>
                    <a:chExt cx="5424749" cy="6539494"/>
                  </a:xfrm>
                </p:grpSpPr>
                <p:pic>
                  <p:nvPicPr>
                    <p:cNvPr id="8" name="Image 7">
                      <a:extLst>
                        <a:ext uri="{FF2B5EF4-FFF2-40B4-BE49-F238E27FC236}">
                          <a16:creationId xmlns:a16="http://schemas.microsoft.com/office/drawing/2014/main" id="{8B02393E-2746-55A1-8672-CAC998FB504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688944" y="529413"/>
                      <a:ext cx="2895988" cy="623811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 : coins arrondis 8" descr="CRANE 124&#10;">
                      <a:hlinkClick r:id="rId8" action="ppaction://hlinksldjump"/>
                      <a:extLst>
                        <a:ext uri="{FF2B5EF4-FFF2-40B4-BE49-F238E27FC236}">
                          <a16:creationId xmlns:a16="http://schemas.microsoft.com/office/drawing/2014/main" id="{FB457D7B-5D6C-0F0B-C50A-E88A26A806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7904" y="2619375"/>
                      <a:ext cx="828675" cy="361950"/>
                    </a:xfrm>
                    <a:prstGeom prst="roundRect">
                      <a:avLst/>
                    </a:prstGeom>
                    <a:solidFill>
                      <a:srgbClr val="60A46D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COUDE</a:t>
                      </a:r>
                    </a:p>
                  </p:txBody>
                </p:sp>
                <p:sp>
                  <p:nvSpPr>
                    <p:cNvPr id="10" name="Rectangle : coins arrondis 9" descr="CRANE 124&#10;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F799DACD-ED6D-9320-0F26-6F3A8D3D75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1598154"/>
                      <a:ext cx="828675" cy="361950"/>
                    </a:xfrm>
                    <a:prstGeom prst="roundRect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DOS</a:t>
                      </a:r>
                    </a:p>
                  </p:txBody>
                </p:sp>
                <p:sp>
                  <p:nvSpPr>
                    <p:cNvPr id="11" name="Rectangle : coins arrondis 10" descr="CRANE 124&#10;">
                      <a:hlinkClick r:id="rId10" action="ppaction://hlinksldjump"/>
                      <a:extLst>
                        <a:ext uri="{FF2B5EF4-FFF2-40B4-BE49-F238E27FC236}">
                          <a16:creationId xmlns:a16="http://schemas.microsoft.com/office/drawing/2014/main" id="{6A1C0E77-AA8D-35AC-CF0B-C557E3308C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676" y="1577293"/>
                      <a:ext cx="1142626" cy="361950"/>
                    </a:xfrm>
                    <a:prstGeom prst="roundRect">
                      <a:avLst/>
                    </a:prstGeom>
                    <a:solidFill>
                      <a:srgbClr val="FBD49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CERVICALES</a:t>
                      </a:r>
                    </a:p>
                  </p:txBody>
                </p:sp>
                <p:sp>
                  <p:nvSpPr>
                    <p:cNvPr id="12" name="Rectangle : coins arrondis 11" descr="CRANE 124&#10;">
                      <a:hlinkClick r:id="rId11" action="ppaction://hlinksldjump"/>
                      <a:extLst>
                        <a:ext uri="{FF2B5EF4-FFF2-40B4-BE49-F238E27FC236}">
                          <a16:creationId xmlns:a16="http://schemas.microsoft.com/office/drawing/2014/main" id="{7EBC6F0B-BFAE-9C5B-A2ED-E27F693617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2817" y="228034"/>
                      <a:ext cx="905233" cy="267460"/>
                    </a:xfrm>
                    <a:prstGeom prst="round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CRANE </a:t>
                      </a:r>
                    </a:p>
                  </p:txBody>
                </p:sp>
                <p:sp>
                  <p:nvSpPr>
                    <p:cNvPr id="13" name="Rectangle : coins arrondis 12" descr="CRANE 124&#10;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D583BC5C-4A8D-12B8-E141-9C0777CF09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4902" y="27717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F2B59C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LOMBAIRES</a:t>
                      </a:r>
                    </a:p>
                  </p:txBody>
                </p:sp>
                <p:sp>
                  <p:nvSpPr>
                    <p:cNvPr id="14" name="Rectangle : coins arrondis 13" descr="CRANE 124&#10;">
                      <a:extLst>
                        <a:ext uri="{FF2B5EF4-FFF2-40B4-BE49-F238E27FC236}">
                          <a16:creationId xmlns:a16="http://schemas.microsoft.com/office/drawing/2014/main" id="{EA4CC53F-F759-B7E1-D005-3D29A9D0F1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8551" y="39909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B6C278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DOIGTS: 26.2 %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1048 cas</a:t>
                      </a:r>
                    </a:p>
                  </p:txBody>
                </p:sp>
                <p:sp>
                  <p:nvSpPr>
                    <p:cNvPr id="15" name="Rectangle : coins arrondis 14" descr="CRANE 124&#10;">
                      <a:hlinkClick r:id="rId13" action="ppaction://hlinksldjump"/>
                      <a:extLst>
                        <a:ext uri="{FF2B5EF4-FFF2-40B4-BE49-F238E27FC236}">
                          <a16:creationId xmlns:a16="http://schemas.microsoft.com/office/drawing/2014/main" id="{9462EBEA-02A5-21D9-9E30-188D039018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7550" y="2126790"/>
                      <a:ext cx="1522137" cy="361950"/>
                    </a:xfrm>
                    <a:prstGeom prst="roundRect">
                      <a:avLst/>
                    </a:prstGeom>
                    <a:solidFill>
                      <a:srgbClr val="FFFF99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LESIONS INTERNES</a:t>
                      </a:r>
                    </a:p>
                  </p:txBody>
                </p:sp>
                <p:sp>
                  <p:nvSpPr>
                    <p:cNvPr id="16" name="Rectangle : coins arrondis 15" descr="CRANE 124&#10;">
                      <a:hlinkClick r:id="rId14" action="ppaction://hlinksldjump"/>
                      <a:extLst>
                        <a:ext uri="{FF2B5EF4-FFF2-40B4-BE49-F238E27FC236}">
                          <a16:creationId xmlns:a16="http://schemas.microsoft.com/office/drawing/2014/main" id="{C0E0E13D-A794-5CB2-E564-17B6A8012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4326" y="5857875"/>
                      <a:ext cx="1023388" cy="361950"/>
                    </a:xfrm>
                    <a:prstGeom prst="roundRect">
                      <a:avLst/>
                    </a:prstGeom>
                    <a:solidFill>
                      <a:srgbClr val="CDD9FB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CHEVILLE</a:t>
                      </a:r>
                    </a:p>
                  </p:txBody>
                </p:sp>
                <p:sp>
                  <p:nvSpPr>
                    <p:cNvPr id="17" name="Rectangle : coins arrondis 16" descr="CRANE 124&#10;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608CB415-3E06-693E-44D2-64EB4FF728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9039" y="4390121"/>
                      <a:ext cx="874986" cy="361950"/>
                    </a:xfrm>
                    <a:prstGeom prst="roundRect">
                      <a:avLst/>
                    </a:prstGeom>
                    <a:solidFill>
                      <a:srgbClr val="E6CDF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COCCYX</a:t>
                      </a:r>
                    </a:p>
                  </p:txBody>
                </p:sp>
                <p:sp>
                  <p:nvSpPr>
                    <p:cNvPr id="18" name="Ellipse 17">
                      <a:extLst>
                        <a:ext uri="{FF2B5EF4-FFF2-40B4-BE49-F238E27FC236}">
                          <a16:creationId xmlns:a16="http://schemas.microsoft.com/office/drawing/2014/main" id="{CFA0C46C-237A-4367-5666-E1B59C78AD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938" y="83601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Ellipse 18">
                      <a:extLst>
                        <a:ext uri="{FF2B5EF4-FFF2-40B4-BE49-F238E27FC236}">
                          <a16:creationId xmlns:a16="http://schemas.microsoft.com/office/drawing/2014/main" id="{0B112A2D-37EC-A386-BDDF-0F587701B26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62482" y="1620993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Ellipse 19">
                      <a:extLst>
                        <a:ext uri="{FF2B5EF4-FFF2-40B4-BE49-F238E27FC236}">
                          <a16:creationId xmlns:a16="http://schemas.microsoft.com/office/drawing/2014/main" id="{0027F09A-D58D-335E-1D20-9FC759B6CD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000" y="204658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Ellipse 20">
                      <a:extLst>
                        <a:ext uri="{FF2B5EF4-FFF2-40B4-BE49-F238E27FC236}">
                          <a16:creationId xmlns:a16="http://schemas.microsoft.com/office/drawing/2014/main" id="{3AB3BE1C-50FB-BE8C-7447-465AE4B9F6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000" y="2956974"/>
                      <a:ext cx="108000" cy="10799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Ellipse 21">
                      <a:extLst>
                        <a:ext uri="{FF2B5EF4-FFF2-40B4-BE49-F238E27FC236}">
                          <a16:creationId xmlns:a16="http://schemas.microsoft.com/office/drawing/2014/main" id="{4E5268D0-E328-CE56-54A1-8C68B6AC7A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51" y="2863364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Ellipse 22">
                      <a:extLst>
                        <a:ext uri="{FF2B5EF4-FFF2-40B4-BE49-F238E27FC236}">
                          <a16:creationId xmlns:a16="http://schemas.microsoft.com/office/drawing/2014/main" id="{F119D4E9-4E71-EAFF-724B-A66D278CDB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932" y="357562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Ellipse 23">
                      <a:extLst>
                        <a:ext uri="{FF2B5EF4-FFF2-40B4-BE49-F238E27FC236}">
                          <a16:creationId xmlns:a16="http://schemas.microsoft.com/office/drawing/2014/main" id="{E7AF9346-375E-B7D7-1947-5BBD5F3C5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4063950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Ellipse 24">
                      <a:extLst>
                        <a:ext uri="{FF2B5EF4-FFF2-40B4-BE49-F238E27FC236}">
                          <a16:creationId xmlns:a16="http://schemas.microsoft.com/office/drawing/2014/main" id="{A9D807C2-9FAB-D400-CA71-FC61D7B327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823" y="6111825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DCF96026-967F-E0B8-CB3C-7B06F7B69E4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9719" y="2278623"/>
                      <a:ext cx="1380763" cy="247682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71AA1D1C-B721-D998-9A87-63C9F97DFADB}"/>
                        </a:ext>
                      </a:extLst>
                    </p:cNvPr>
                    <p:cNvCxnSpPr>
                      <a:cxnSpLocks/>
                      <a:stCxn id="11" idx="3"/>
                      <a:endCxn id="19" idx="2"/>
                    </p:cNvCxnSpPr>
                    <p:nvPr/>
                  </p:nvCxnSpPr>
                  <p:spPr>
                    <a:xfrm flipV="1">
                      <a:off x="5019302" y="1674993"/>
                      <a:ext cx="1043180" cy="8327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F078BA93-E985-CF48-F303-FF3CE8A8F387}"/>
                        </a:ext>
                      </a:extLst>
                    </p:cNvPr>
                    <p:cNvCxnSpPr>
                      <a:cxnSpLocks/>
                      <a:stCxn id="9" idx="3"/>
                    </p:cNvCxnSpPr>
                    <p:nvPr/>
                  </p:nvCxnSpPr>
                  <p:spPr>
                    <a:xfrm>
                      <a:off x="4626579" y="2800350"/>
                      <a:ext cx="702439" cy="104929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03EAFA6F-F5E4-4E45-804F-B712A637F71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80383" y="6038850"/>
                      <a:ext cx="502253" cy="122017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0CA5D80C-9D96-11F0-788A-54B852C0961E}"/>
                        </a:ext>
                      </a:extLst>
                    </p:cNvPr>
                    <p:cNvCxnSpPr>
                      <a:cxnSpLocks/>
                      <a:stCxn id="24" idx="6"/>
                    </p:cNvCxnSpPr>
                    <p:nvPr/>
                  </p:nvCxnSpPr>
                  <p:spPr>
                    <a:xfrm>
                      <a:off x="7141882" y="4117950"/>
                      <a:ext cx="511432" cy="54000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33AB0F3F-E943-30ED-ABAB-BB03176B965B}"/>
                        </a:ext>
                      </a:extLst>
                    </p:cNvPr>
                    <p:cNvCxnSpPr>
                      <a:cxnSpLocks/>
                      <a:stCxn id="17" idx="3"/>
                    </p:cNvCxnSpPr>
                    <p:nvPr/>
                  </p:nvCxnSpPr>
                  <p:spPr>
                    <a:xfrm flipV="1">
                      <a:off x="5194025" y="3648471"/>
                      <a:ext cx="868458" cy="92262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" name="Connecteur droit 4">
                    <a:extLst>
                      <a:ext uri="{FF2B5EF4-FFF2-40B4-BE49-F238E27FC236}">
                        <a16:creationId xmlns:a16="http://schemas.microsoft.com/office/drawing/2014/main" id="{D0900187-49FF-8855-0C2D-A7C47DD33498}"/>
                      </a:ext>
                    </a:extLst>
                  </p:cNvPr>
                  <p:cNvCxnSpPr>
                    <a:cxnSpLocks/>
                    <a:stCxn id="21" idx="6"/>
                  </p:cNvCxnSpPr>
                  <p:nvPr/>
                </p:nvCxnSpPr>
                <p:spPr>
                  <a:xfrm flipV="1">
                    <a:off x="6218826" y="2919542"/>
                    <a:ext cx="1079985" cy="3961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Connecteur droit 5">
                    <a:extLst>
                      <a:ext uri="{FF2B5EF4-FFF2-40B4-BE49-F238E27FC236}">
                        <a16:creationId xmlns:a16="http://schemas.microsoft.com/office/drawing/2014/main" id="{FEFF9B31-822A-CB8C-E388-6696AC7FCDB2}"/>
                      </a:ext>
                    </a:extLst>
                  </p:cNvPr>
                  <p:cNvCxnSpPr>
                    <a:cxnSpLocks/>
                    <a:stCxn id="20" idx="6"/>
                  </p:cNvCxnSpPr>
                  <p:nvPr/>
                </p:nvCxnSpPr>
                <p:spPr>
                  <a:xfrm flipV="1">
                    <a:off x="6272826" y="1751246"/>
                    <a:ext cx="836888" cy="297521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D2990D93-BD8A-67A9-BC17-6EF96CFB5CD3}"/>
                      </a:ext>
                    </a:extLst>
                  </p:cNvPr>
                  <p:cNvCxnSpPr>
                    <a:cxnSpLocks/>
                    <a:stCxn id="8" idx="0"/>
                    <a:endCxn id="18" idx="0"/>
                  </p:cNvCxnSpPr>
                  <p:nvPr/>
                </p:nvCxnSpPr>
                <p:spPr>
                  <a:xfrm flipH="1">
                    <a:off x="6151764" y="477591"/>
                    <a:ext cx="54000" cy="306606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5" name="Image 34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50D4B490-2002-4CC2-B560-4B4F917153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526944" y="4066128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9" name="Image 38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5813994A-00CD-A356-B148-67738B8D32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9997" y="6262993"/>
                <a:ext cx="1286054" cy="352474"/>
              </a:xfrm>
              <a:prstGeom prst="rect">
                <a:avLst/>
              </a:prstGeom>
            </p:spPr>
          </p:pic>
        </p:grpSp>
        <p:pic>
          <p:nvPicPr>
            <p:cNvPr id="38" name="Image 37">
              <a:hlinkClick r:id="rId20" action="ppaction://hlinksldjump"/>
              <a:extLst>
                <a:ext uri="{FF2B5EF4-FFF2-40B4-BE49-F238E27FC236}">
                  <a16:creationId xmlns:a16="http://schemas.microsoft.com/office/drawing/2014/main" id="{5F7F27CF-5DCE-A4FB-DAEA-6EC050E9B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60BC4D0A-82F4-A451-6134-549FEC9A9BF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915177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D90EEF3-5778-8FCA-60B9-FFCDC673E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7BC21B-56E6-2569-6C73-871E2BF1FA8F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062317" y="-1325563"/>
            <a:ext cx="10515600" cy="1325563"/>
          </a:xfrm>
        </p:spPr>
        <p:txBody>
          <a:bodyPr/>
          <a:lstStyle/>
          <a:p>
            <a:r>
              <a:rPr lang="fr-CH" dirty="0"/>
              <a:t>41 AB coccyx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E754A980-DA96-BCCC-1CE0-7CF60226BB0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A6367526-1402-63ED-DB44-0858ABC9477C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3566E3B8-CAE3-EE69-3080-057851D846C8}"/>
              </a:ext>
            </a:extLst>
          </p:cNvPr>
          <p:cNvGrpSpPr/>
          <p:nvPr/>
        </p:nvGrpSpPr>
        <p:grpSpPr>
          <a:xfrm>
            <a:off x="319997" y="176212"/>
            <a:ext cx="11389781" cy="6539494"/>
            <a:chOff x="319997" y="176212"/>
            <a:chExt cx="11389781" cy="653949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6B126A59-8175-73E1-09A9-8D21E72C8D72}"/>
                </a:ext>
              </a:extLst>
            </p:cNvPr>
            <p:cNvGrpSpPr/>
            <p:nvPr/>
          </p:nvGrpSpPr>
          <p:grpSpPr>
            <a:xfrm>
              <a:off x="319997" y="176212"/>
              <a:ext cx="8488377" cy="6539494"/>
              <a:chOff x="319997" y="176212"/>
              <a:chExt cx="8488377" cy="6539494"/>
            </a:xfrm>
          </p:grpSpPr>
          <p:grpSp>
            <p:nvGrpSpPr>
              <p:cNvPr id="37" name="Groupe 36">
                <a:extLst>
                  <a:ext uri="{FF2B5EF4-FFF2-40B4-BE49-F238E27FC236}">
                    <a16:creationId xmlns:a16="http://schemas.microsoft.com/office/drawing/2014/main" id="{900E3E0D-1167-BE4E-4BB8-3AF56FB10434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3383625" y="176212"/>
                <a:ext cx="5424749" cy="6539494"/>
                <a:chOff x="3383625" y="176212"/>
                <a:chExt cx="5424749" cy="6539494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DA091017-A8A1-DAED-4C22-0A7E01F128D0}"/>
                    </a:ext>
                  </a:extLst>
                </p:cNvPr>
                <p:cNvGrpSpPr/>
                <p:nvPr/>
              </p:nvGrpSpPr>
              <p:grpSpPr>
                <a:xfrm>
                  <a:off x="3383625" y="176212"/>
                  <a:ext cx="5424749" cy="6539494"/>
                  <a:chOff x="3326376" y="176212"/>
                  <a:chExt cx="5424749" cy="6539494"/>
                </a:xfrm>
              </p:grpSpPr>
              <p:grpSp>
                <p:nvGrpSpPr>
                  <p:cNvPr id="4" name="Groupe 3">
                    <a:extLst>
                      <a:ext uri="{FF2B5EF4-FFF2-40B4-BE49-F238E27FC236}">
                        <a16:creationId xmlns:a16="http://schemas.microsoft.com/office/drawing/2014/main" id="{51907157-0EB2-720C-CC1F-585A991B28EE}"/>
                      </a:ext>
                    </a:extLst>
                  </p:cNvPr>
                  <p:cNvGrpSpPr/>
                  <p:nvPr/>
                </p:nvGrpSpPr>
                <p:grpSpPr>
                  <a:xfrm>
                    <a:off x="3326376" y="176212"/>
                    <a:ext cx="5424749" cy="6539494"/>
                    <a:chOff x="3257550" y="228034"/>
                    <a:chExt cx="5424749" cy="6539494"/>
                  </a:xfrm>
                </p:grpSpPr>
                <p:pic>
                  <p:nvPicPr>
                    <p:cNvPr id="8" name="Image 7">
                      <a:extLst>
                        <a:ext uri="{FF2B5EF4-FFF2-40B4-BE49-F238E27FC236}">
                          <a16:creationId xmlns:a16="http://schemas.microsoft.com/office/drawing/2014/main" id="{484334F0-9C17-9A44-1553-B93248496E2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688944" y="529413"/>
                      <a:ext cx="2895988" cy="623811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 : coins arrondis 8" descr="CRANE 124&#10;">
                      <a:hlinkClick r:id="rId8" action="ppaction://hlinksldjump"/>
                      <a:extLst>
                        <a:ext uri="{FF2B5EF4-FFF2-40B4-BE49-F238E27FC236}">
                          <a16:creationId xmlns:a16="http://schemas.microsoft.com/office/drawing/2014/main" id="{7EDB4721-FE49-39F8-1672-B6790F4FD6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7904" y="2619375"/>
                      <a:ext cx="828675" cy="361950"/>
                    </a:xfrm>
                    <a:prstGeom prst="roundRect">
                      <a:avLst/>
                    </a:prstGeom>
                    <a:solidFill>
                      <a:srgbClr val="60A46D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COUDE</a:t>
                      </a:r>
                    </a:p>
                  </p:txBody>
                </p:sp>
                <p:sp>
                  <p:nvSpPr>
                    <p:cNvPr id="10" name="Rectangle : coins arrondis 9" descr="CRANE 124&#10;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1B9F4506-966C-C754-1909-B3177CBC66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1598154"/>
                      <a:ext cx="828675" cy="361950"/>
                    </a:xfrm>
                    <a:prstGeom prst="roundRect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DOS</a:t>
                      </a:r>
                    </a:p>
                  </p:txBody>
                </p:sp>
                <p:sp>
                  <p:nvSpPr>
                    <p:cNvPr id="11" name="Rectangle : coins arrondis 10" descr="CRANE 124&#10;">
                      <a:hlinkClick r:id="rId10" action="ppaction://hlinksldjump"/>
                      <a:extLst>
                        <a:ext uri="{FF2B5EF4-FFF2-40B4-BE49-F238E27FC236}">
                          <a16:creationId xmlns:a16="http://schemas.microsoft.com/office/drawing/2014/main" id="{9E31C822-94A0-26DC-42FF-844C07401B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676" y="1577293"/>
                      <a:ext cx="1142626" cy="361950"/>
                    </a:xfrm>
                    <a:prstGeom prst="roundRect">
                      <a:avLst/>
                    </a:prstGeom>
                    <a:solidFill>
                      <a:srgbClr val="FBD49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CERVICALES</a:t>
                      </a:r>
                    </a:p>
                  </p:txBody>
                </p:sp>
                <p:sp>
                  <p:nvSpPr>
                    <p:cNvPr id="12" name="Rectangle : coins arrondis 11" descr="CRANE 124&#10;">
                      <a:hlinkClick r:id="rId11" action="ppaction://hlinksldjump"/>
                      <a:extLst>
                        <a:ext uri="{FF2B5EF4-FFF2-40B4-BE49-F238E27FC236}">
                          <a16:creationId xmlns:a16="http://schemas.microsoft.com/office/drawing/2014/main" id="{025CD77B-F3AA-75DA-A184-4A779C219C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2817" y="228034"/>
                      <a:ext cx="905233" cy="267460"/>
                    </a:xfrm>
                    <a:prstGeom prst="round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CRANE </a:t>
                      </a:r>
                    </a:p>
                  </p:txBody>
                </p:sp>
                <p:sp>
                  <p:nvSpPr>
                    <p:cNvPr id="13" name="Rectangle : coins arrondis 12" descr="CRANE 124&#10;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39315F8D-00C0-C7CC-E3C8-EDA4E53208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4902" y="27717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F2B59C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LOMBAIRES</a:t>
                      </a:r>
                    </a:p>
                  </p:txBody>
                </p:sp>
                <p:sp>
                  <p:nvSpPr>
                    <p:cNvPr id="14" name="Rectangle : coins arrondis 13" descr="CRANE 124&#10;">
                      <a:hlinkClick r:id="rId13" action="ppaction://hlinksldjump"/>
                      <a:extLst>
                        <a:ext uri="{FF2B5EF4-FFF2-40B4-BE49-F238E27FC236}">
                          <a16:creationId xmlns:a16="http://schemas.microsoft.com/office/drawing/2014/main" id="{2A54CEAC-25BD-6012-F1C6-58DEF097AC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8551" y="39909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B6C278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DOIGTS</a:t>
                      </a:r>
                    </a:p>
                  </p:txBody>
                </p:sp>
                <p:sp>
                  <p:nvSpPr>
                    <p:cNvPr id="15" name="Rectangle : coins arrondis 14" descr="CRANE 124&#10;">
                      <a:hlinkClick r:id="rId14" action="ppaction://hlinksldjump"/>
                      <a:extLst>
                        <a:ext uri="{FF2B5EF4-FFF2-40B4-BE49-F238E27FC236}">
                          <a16:creationId xmlns:a16="http://schemas.microsoft.com/office/drawing/2014/main" id="{06B8D5B4-6DFB-5F25-6FCB-241CDD31BE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7550" y="2126790"/>
                      <a:ext cx="1522137" cy="361950"/>
                    </a:xfrm>
                    <a:prstGeom prst="roundRect">
                      <a:avLst/>
                    </a:prstGeom>
                    <a:solidFill>
                      <a:srgbClr val="FFFF99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LESIONS INTERNES</a:t>
                      </a:r>
                    </a:p>
                  </p:txBody>
                </p:sp>
                <p:sp>
                  <p:nvSpPr>
                    <p:cNvPr id="16" name="Rectangle : coins arrondis 15" descr="CRANE 124&#10;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B6638AE4-FF71-4B08-1945-93F8759C8C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4326" y="5857875"/>
                      <a:ext cx="1023388" cy="361950"/>
                    </a:xfrm>
                    <a:prstGeom prst="roundRect">
                      <a:avLst/>
                    </a:prstGeom>
                    <a:solidFill>
                      <a:srgbClr val="CDD9FB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CHEVILLE</a:t>
                      </a:r>
                    </a:p>
                  </p:txBody>
                </p:sp>
                <p:sp>
                  <p:nvSpPr>
                    <p:cNvPr id="17" name="Rectangle : coins arrondis 16" descr="CRANE 124&#10;">
                      <a:extLst>
                        <a:ext uri="{FF2B5EF4-FFF2-40B4-BE49-F238E27FC236}">
                          <a16:creationId xmlns:a16="http://schemas.microsoft.com/office/drawing/2014/main" id="{E3340B58-B741-4FE5-5142-0F1C5EA962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0637" y="4390121"/>
                      <a:ext cx="1023388" cy="361950"/>
                    </a:xfrm>
                    <a:prstGeom prst="roundRect">
                      <a:avLst/>
                    </a:prstGeom>
                    <a:solidFill>
                      <a:srgbClr val="E6CDF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COCCYX: 0.2 %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8 cas</a:t>
                      </a:r>
                    </a:p>
                  </p:txBody>
                </p:sp>
                <p:sp>
                  <p:nvSpPr>
                    <p:cNvPr id="18" name="Ellipse 17">
                      <a:extLst>
                        <a:ext uri="{FF2B5EF4-FFF2-40B4-BE49-F238E27FC236}">
                          <a16:creationId xmlns:a16="http://schemas.microsoft.com/office/drawing/2014/main" id="{579B25A6-75AF-9DA2-88FF-A3DE983128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938" y="83601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Ellipse 18">
                      <a:extLst>
                        <a:ext uri="{FF2B5EF4-FFF2-40B4-BE49-F238E27FC236}">
                          <a16:creationId xmlns:a16="http://schemas.microsoft.com/office/drawing/2014/main" id="{19A76774-CA92-F05B-FCA0-4EA2AC6E2AC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62482" y="1620993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Ellipse 19">
                      <a:extLst>
                        <a:ext uri="{FF2B5EF4-FFF2-40B4-BE49-F238E27FC236}">
                          <a16:creationId xmlns:a16="http://schemas.microsoft.com/office/drawing/2014/main" id="{1B4F4EFC-64E2-D2E2-64E1-A83ADA0AFB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000" y="204658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Ellipse 20">
                      <a:extLst>
                        <a:ext uri="{FF2B5EF4-FFF2-40B4-BE49-F238E27FC236}">
                          <a16:creationId xmlns:a16="http://schemas.microsoft.com/office/drawing/2014/main" id="{0C52AC34-A184-8C3B-1032-CD6DE37664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000" y="2956974"/>
                      <a:ext cx="108000" cy="10799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Ellipse 21">
                      <a:extLst>
                        <a:ext uri="{FF2B5EF4-FFF2-40B4-BE49-F238E27FC236}">
                          <a16:creationId xmlns:a16="http://schemas.microsoft.com/office/drawing/2014/main" id="{82EE3D53-01D0-E7A1-2D9E-25BE58A06C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51" y="2863364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Ellipse 22">
                      <a:extLst>
                        <a:ext uri="{FF2B5EF4-FFF2-40B4-BE49-F238E27FC236}">
                          <a16:creationId xmlns:a16="http://schemas.microsoft.com/office/drawing/2014/main" id="{543438D8-A614-8C02-2F5D-921FD571CC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932" y="357562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Ellipse 23">
                      <a:extLst>
                        <a:ext uri="{FF2B5EF4-FFF2-40B4-BE49-F238E27FC236}">
                          <a16:creationId xmlns:a16="http://schemas.microsoft.com/office/drawing/2014/main" id="{5D03C870-DFB6-B536-D53E-0C4FB4203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4063950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Ellipse 24">
                      <a:extLst>
                        <a:ext uri="{FF2B5EF4-FFF2-40B4-BE49-F238E27FC236}">
                          <a16:creationId xmlns:a16="http://schemas.microsoft.com/office/drawing/2014/main" id="{EC5FB2AA-FB09-5E2F-0923-F4036B2A7E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823" y="6111825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62A8799A-4E3B-6BF9-FD18-0C702874904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9719" y="2278623"/>
                      <a:ext cx="1380763" cy="247682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13BAA227-E7EB-1E4E-A676-B11D155481D0}"/>
                        </a:ext>
                      </a:extLst>
                    </p:cNvPr>
                    <p:cNvCxnSpPr>
                      <a:cxnSpLocks/>
                      <a:stCxn id="11" idx="3"/>
                      <a:endCxn id="19" idx="2"/>
                    </p:cNvCxnSpPr>
                    <p:nvPr/>
                  </p:nvCxnSpPr>
                  <p:spPr>
                    <a:xfrm flipV="1">
                      <a:off x="5019302" y="1674993"/>
                      <a:ext cx="1043180" cy="8327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F0616440-A732-B6C3-DCB9-CE42A5681666}"/>
                        </a:ext>
                      </a:extLst>
                    </p:cNvPr>
                    <p:cNvCxnSpPr>
                      <a:cxnSpLocks/>
                      <a:stCxn id="9" idx="3"/>
                    </p:cNvCxnSpPr>
                    <p:nvPr/>
                  </p:nvCxnSpPr>
                  <p:spPr>
                    <a:xfrm>
                      <a:off x="4626579" y="2800350"/>
                      <a:ext cx="702439" cy="104929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2581CB16-6A04-6AFA-90EE-E4D562D8A5F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80383" y="6038850"/>
                      <a:ext cx="502253" cy="122017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89D5FE5E-065D-4AF6-A30D-E9E3E785BEA4}"/>
                        </a:ext>
                      </a:extLst>
                    </p:cNvPr>
                    <p:cNvCxnSpPr>
                      <a:cxnSpLocks/>
                      <a:stCxn id="24" idx="6"/>
                    </p:cNvCxnSpPr>
                    <p:nvPr/>
                  </p:nvCxnSpPr>
                  <p:spPr>
                    <a:xfrm>
                      <a:off x="7141882" y="4117950"/>
                      <a:ext cx="511432" cy="54000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A2C791E2-1F01-1365-4F66-0DB004A71B35}"/>
                        </a:ext>
                      </a:extLst>
                    </p:cNvPr>
                    <p:cNvCxnSpPr>
                      <a:cxnSpLocks/>
                      <a:stCxn id="17" idx="3"/>
                    </p:cNvCxnSpPr>
                    <p:nvPr/>
                  </p:nvCxnSpPr>
                  <p:spPr>
                    <a:xfrm flipV="1">
                      <a:off x="5194025" y="3648471"/>
                      <a:ext cx="868458" cy="92262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" name="Connecteur droit 4">
                    <a:extLst>
                      <a:ext uri="{FF2B5EF4-FFF2-40B4-BE49-F238E27FC236}">
                        <a16:creationId xmlns:a16="http://schemas.microsoft.com/office/drawing/2014/main" id="{7CC85A71-EA18-2E28-B8F2-368984676554}"/>
                      </a:ext>
                    </a:extLst>
                  </p:cNvPr>
                  <p:cNvCxnSpPr>
                    <a:cxnSpLocks/>
                    <a:stCxn id="21" idx="6"/>
                  </p:cNvCxnSpPr>
                  <p:nvPr/>
                </p:nvCxnSpPr>
                <p:spPr>
                  <a:xfrm flipV="1">
                    <a:off x="6218826" y="2919542"/>
                    <a:ext cx="1079985" cy="3961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Connecteur droit 5">
                    <a:extLst>
                      <a:ext uri="{FF2B5EF4-FFF2-40B4-BE49-F238E27FC236}">
                        <a16:creationId xmlns:a16="http://schemas.microsoft.com/office/drawing/2014/main" id="{80C17209-8486-28CE-2CEC-BAAAB6FED6CC}"/>
                      </a:ext>
                    </a:extLst>
                  </p:cNvPr>
                  <p:cNvCxnSpPr>
                    <a:cxnSpLocks/>
                    <a:stCxn id="20" idx="6"/>
                  </p:cNvCxnSpPr>
                  <p:nvPr/>
                </p:nvCxnSpPr>
                <p:spPr>
                  <a:xfrm flipV="1">
                    <a:off x="6272826" y="1751246"/>
                    <a:ext cx="836888" cy="297521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32CD54B4-AFEC-8B8A-FFA4-1EA1D49CB657}"/>
                      </a:ext>
                    </a:extLst>
                  </p:cNvPr>
                  <p:cNvCxnSpPr>
                    <a:cxnSpLocks/>
                    <a:stCxn id="8" idx="0"/>
                    <a:endCxn id="18" idx="0"/>
                  </p:cNvCxnSpPr>
                  <p:nvPr/>
                </p:nvCxnSpPr>
                <p:spPr>
                  <a:xfrm flipH="1">
                    <a:off x="6151764" y="477591"/>
                    <a:ext cx="54000" cy="306606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6" name="Image 35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BE5CF558-FB9B-3A7F-627E-2DABB2AD9B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5042475" y="4470009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9" name="Image 38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780DBAA2-CD30-3F64-C1F5-23FD7034E7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9997" y="6262993"/>
                <a:ext cx="1286054" cy="352474"/>
              </a:xfrm>
              <a:prstGeom prst="rect">
                <a:avLst/>
              </a:prstGeom>
            </p:spPr>
          </p:pic>
        </p:grpSp>
        <p:pic>
          <p:nvPicPr>
            <p:cNvPr id="38" name="Image 37">
              <a:hlinkClick r:id="rId20" action="ppaction://hlinksldjump"/>
              <a:extLst>
                <a:ext uri="{FF2B5EF4-FFF2-40B4-BE49-F238E27FC236}">
                  <a16:creationId xmlns:a16="http://schemas.microsoft.com/office/drawing/2014/main" id="{957CADA3-1278-21C5-D5A4-C70AF530B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8264DBFB-5100-EDE0-9453-BD636144F7E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789949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0476FA6-7097-2042-A2AB-CA5AA19BC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A22BDB-6FC0-7DDF-8748-C620A818AC89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418852"/>
            <a:ext cx="10515600" cy="1325563"/>
          </a:xfrm>
        </p:spPr>
        <p:txBody>
          <a:bodyPr/>
          <a:lstStyle/>
          <a:p>
            <a:r>
              <a:rPr lang="fr-CH" dirty="0"/>
              <a:t>41 AB cheville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A59B5FD8-95B6-0644-456E-D0575CE6848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9F2D1916-37A8-F200-C5C9-036F6B288729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1FC8870-B0A8-433B-04AA-DF2F1AB07A17}"/>
              </a:ext>
            </a:extLst>
          </p:cNvPr>
          <p:cNvGrpSpPr/>
          <p:nvPr/>
        </p:nvGrpSpPr>
        <p:grpSpPr>
          <a:xfrm>
            <a:off x="319997" y="176212"/>
            <a:ext cx="11389781" cy="6539494"/>
            <a:chOff x="319997" y="176212"/>
            <a:chExt cx="11389781" cy="653949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DE6879D9-7A67-60D0-7E2F-AEDB44D95267}"/>
                </a:ext>
              </a:extLst>
            </p:cNvPr>
            <p:cNvGrpSpPr/>
            <p:nvPr/>
          </p:nvGrpSpPr>
          <p:grpSpPr>
            <a:xfrm>
              <a:off x="319997" y="176212"/>
              <a:ext cx="8488377" cy="6539494"/>
              <a:chOff x="319997" y="176212"/>
              <a:chExt cx="8488377" cy="6539494"/>
            </a:xfrm>
          </p:grpSpPr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344D0562-2874-3EA3-2645-0CA3B8C2DF0C}"/>
                  </a:ext>
                </a:extLst>
              </p:cNvPr>
              <p:cNvGrpSpPr/>
              <p:nvPr>
                <p:custDataLst>
                  <p:tags r:id="rId4"/>
                </p:custDataLst>
              </p:nvPr>
            </p:nvGrpSpPr>
            <p:grpSpPr>
              <a:xfrm>
                <a:off x="3383625" y="176212"/>
                <a:ext cx="5424749" cy="6539494"/>
                <a:chOff x="3383625" y="176212"/>
                <a:chExt cx="5424749" cy="6539494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4022A9EC-E960-EB08-76CE-9AE2015A4727}"/>
                    </a:ext>
                  </a:extLst>
                </p:cNvPr>
                <p:cNvGrpSpPr/>
                <p:nvPr/>
              </p:nvGrpSpPr>
              <p:grpSpPr>
                <a:xfrm>
                  <a:off x="3383625" y="176212"/>
                  <a:ext cx="5424749" cy="6539494"/>
                  <a:chOff x="3326376" y="176212"/>
                  <a:chExt cx="5424749" cy="6539494"/>
                </a:xfrm>
              </p:grpSpPr>
              <p:grpSp>
                <p:nvGrpSpPr>
                  <p:cNvPr id="4" name="Groupe 3">
                    <a:extLst>
                      <a:ext uri="{FF2B5EF4-FFF2-40B4-BE49-F238E27FC236}">
                        <a16:creationId xmlns:a16="http://schemas.microsoft.com/office/drawing/2014/main" id="{8212974B-C433-004E-DF04-E6C407AFA803}"/>
                      </a:ext>
                    </a:extLst>
                  </p:cNvPr>
                  <p:cNvGrpSpPr/>
                  <p:nvPr/>
                </p:nvGrpSpPr>
                <p:grpSpPr>
                  <a:xfrm>
                    <a:off x="3326376" y="176212"/>
                    <a:ext cx="5424749" cy="6539494"/>
                    <a:chOff x="3257550" y="228034"/>
                    <a:chExt cx="5424749" cy="6539494"/>
                  </a:xfrm>
                </p:grpSpPr>
                <p:pic>
                  <p:nvPicPr>
                    <p:cNvPr id="8" name="Image 7">
                      <a:extLst>
                        <a:ext uri="{FF2B5EF4-FFF2-40B4-BE49-F238E27FC236}">
                          <a16:creationId xmlns:a16="http://schemas.microsoft.com/office/drawing/2014/main" id="{4832865B-F9FC-3AEE-6B43-4D2C753019D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4688944" y="529413"/>
                      <a:ext cx="2895988" cy="623811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 : coins arrondis 8" descr="CRANE 124&#10;">
                      <a:hlinkClick r:id="rId8" action="ppaction://hlinksldjump"/>
                      <a:extLst>
                        <a:ext uri="{FF2B5EF4-FFF2-40B4-BE49-F238E27FC236}">
                          <a16:creationId xmlns:a16="http://schemas.microsoft.com/office/drawing/2014/main" id="{E1F9710D-C0A5-13B9-B40F-4B0B032012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7904" y="2619375"/>
                      <a:ext cx="828675" cy="361950"/>
                    </a:xfrm>
                    <a:prstGeom prst="roundRect">
                      <a:avLst/>
                    </a:prstGeom>
                    <a:solidFill>
                      <a:srgbClr val="60A46D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COUDE</a:t>
                      </a:r>
                    </a:p>
                  </p:txBody>
                </p:sp>
                <p:sp>
                  <p:nvSpPr>
                    <p:cNvPr id="10" name="Rectangle : coins arrondis 9" descr="CRANE 124&#10;">
                      <a:hlinkClick r:id="rId9" action="ppaction://hlinksldjump"/>
                      <a:extLst>
                        <a:ext uri="{FF2B5EF4-FFF2-40B4-BE49-F238E27FC236}">
                          <a16:creationId xmlns:a16="http://schemas.microsoft.com/office/drawing/2014/main" id="{00A1B58E-D94E-B172-A2EF-D6A5B3C39B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1598154"/>
                      <a:ext cx="828675" cy="361950"/>
                    </a:xfrm>
                    <a:prstGeom prst="roundRect">
                      <a:avLst/>
                    </a:prstGeom>
                    <a:solidFill>
                      <a:schemeClr val="tx2">
                        <a:lumMod val="25000"/>
                        <a:lumOff val="75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DOS</a:t>
                      </a:r>
                    </a:p>
                  </p:txBody>
                </p:sp>
                <p:sp>
                  <p:nvSpPr>
                    <p:cNvPr id="11" name="Rectangle : coins arrondis 10" descr="CRANE 124&#10;">
                      <a:hlinkClick r:id="rId10" action="ppaction://hlinksldjump"/>
                      <a:extLst>
                        <a:ext uri="{FF2B5EF4-FFF2-40B4-BE49-F238E27FC236}">
                          <a16:creationId xmlns:a16="http://schemas.microsoft.com/office/drawing/2014/main" id="{F59E0898-22D9-FEB9-4A68-0073AC79C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76676" y="1577293"/>
                      <a:ext cx="1142626" cy="361950"/>
                    </a:xfrm>
                    <a:prstGeom prst="roundRect">
                      <a:avLst/>
                    </a:prstGeom>
                    <a:solidFill>
                      <a:srgbClr val="FBD49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CERVICALES</a:t>
                      </a:r>
                    </a:p>
                  </p:txBody>
                </p:sp>
                <p:sp>
                  <p:nvSpPr>
                    <p:cNvPr id="12" name="Rectangle : coins arrondis 11" descr="CRANE 124&#10;">
                      <a:hlinkClick r:id="rId11" action="ppaction://hlinksldjump"/>
                      <a:extLst>
                        <a:ext uri="{FF2B5EF4-FFF2-40B4-BE49-F238E27FC236}">
                          <a16:creationId xmlns:a16="http://schemas.microsoft.com/office/drawing/2014/main" id="{5F423A06-1A17-A77F-3A91-69228A04F7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2817" y="228034"/>
                      <a:ext cx="905233" cy="267460"/>
                    </a:xfrm>
                    <a:prstGeom prst="round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CRANE </a:t>
                      </a:r>
                    </a:p>
                  </p:txBody>
                </p:sp>
                <p:sp>
                  <p:nvSpPr>
                    <p:cNvPr id="13" name="Rectangle : coins arrondis 12" descr="CRANE 124&#10;">
                      <a:hlinkClick r:id="rId12" action="ppaction://hlinksldjump"/>
                      <a:extLst>
                        <a:ext uri="{FF2B5EF4-FFF2-40B4-BE49-F238E27FC236}">
                          <a16:creationId xmlns:a16="http://schemas.microsoft.com/office/drawing/2014/main" id="{A1E7AC7C-15FC-1345-1AE2-DCD1C28880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4902" y="27717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F2B59C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LOMBAIRES</a:t>
                      </a:r>
                    </a:p>
                  </p:txBody>
                </p:sp>
                <p:sp>
                  <p:nvSpPr>
                    <p:cNvPr id="14" name="Rectangle : coins arrondis 13" descr="CRANE 124&#10;">
                      <a:hlinkClick r:id="rId13" action="ppaction://hlinksldjump"/>
                      <a:extLst>
                        <a:ext uri="{FF2B5EF4-FFF2-40B4-BE49-F238E27FC236}">
                          <a16:creationId xmlns:a16="http://schemas.microsoft.com/office/drawing/2014/main" id="{79BC55FC-694D-F6BE-B35B-0E0A595FC5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8551" y="3990975"/>
                      <a:ext cx="1023748" cy="361950"/>
                    </a:xfrm>
                    <a:prstGeom prst="roundRect">
                      <a:avLst/>
                    </a:prstGeom>
                    <a:solidFill>
                      <a:srgbClr val="B6C278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DOIGTS</a:t>
                      </a:r>
                    </a:p>
                  </p:txBody>
                </p:sp>
                <p:sp>
                  <p:nvSpPr>
                    <p:cNvPr id="15" name="Rectangle : coins arrondis 14" descr="CRANE 124&#10;">
                      <a:hlinkClick r:id="rId14" action="ppaction://hlinksldjump"/>
                      <a:extLst>
                        <a:ext uri="{FF2B5EF4-FFF2-40B4-BE49-F238E27FC236}">
                          <a16:creationId xmlns:a16="http://schemas.microsoft.com/office/drawing/2014/main" id="{625AD1EC-E44E-92C0-3BD8-6E7208E59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7550" y="2126790"/>
                      <a:ext cx="1522137" cy="361950"/>
                    </a:xfrm>
                    <a:prstGeom prst="roundRect">
                      <a:avLst/>
                    </a:prstGeom>
                    <a:solidFill>
                      <a:srgbClr val="FFFF99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LESIONS INTERNES</a:t>
                      </a:r>
                    </a:p>
                  </p:txBody>
                </p:sp>
                <p:sp>
                  <p:nvSpPr>
                    <p:cNvPr id="16" name="Rectangle : coins arrondis 15" descr="CRANE 124&#10;">
                      <a:hlinkClick r:id="rId15" action="ppaction://hlinksldjump"/>
                      <a:extLst>
                        <a:ext uri="{FF2B5EF4-FFF2-40B4-BE49-F238E27FC236}">
                          <a16:creationId xmlns:a16="http://schemas.microsoft.com/office/drawing/2014/main" id="{019C1077-F887-3DE9-859B-3EAA24C991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4326" y="5857875"/>
                      <a:ext cx="1023388" cy="361950"/>
                    </a:xfrm>
                    <a:prstGeom prst="roundRect">
                      <a:avLst/>
                    </a:prstGeom>
                    <a:solidFill>
                      <a:srgbClr val="CDD9FB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CHEVILLE: 8 %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320 cas</a:t>
                      </a:r>
                    </a:p>
                  </p:txBody>
                </p:sp>
                <p:sp>
                  <p:nvSpPr>
                    <p:cNvPr id="17" name="Rectangle : coins arrondis 16" descr="CRANE 124&#10;">
                      <a:hlinkClick r:id="rId16" action="ppaction://hlinksldjump"/>
                      <a:extLst>
                        <a:ext uri="{FF2B5EF4-FFF2-40B4-BE49-F238E27FC236}">
                          <a16:creationId xmlns:a16="http://schemas.microsoft.com/office/drawing/2014/main" id="{B9B6762B-D76A-FC94-5522-62C78DEE5D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19039" y="4390121"/>
                      <a:ext cx="874986" cy="361950"/>
                    </a:xfrm>
                    <a:prstGeom prst="roundRect">
                      <a:avLst/>
                    </a:prstGeom>
                    <a:solidFill>
                      <a:srgbClr val="E6CDF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CH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COCCYX</a:t>
                      </a:r>
                    </a:p>
                  </p:txBody>
                </p:sp>
                <p:sp>
                  <p:nvSpPr>
                    <p:cNvPr id="18" name="Ellipse 17">
                      <a:extLst>
                        <a:ext uri="{FF2B5EF4-FFF2-40B4-BE49-F238E27FC236}">
                          <a16:creationId xmlns:a16="http://schemas.microsoft.com/office/drawing/2014/main" id="{181C3B64-4277-2554-B1F8-E278DE0DF9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28938" y="83601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" name="Ellipse 18">
                      <a:extLst>
                        <a:ext uri="{FF2B5EF4-FFF2-40B4-BE49-F238E27FC236}">
                          <a16:creationId xmlns:a16="http://schemas.microsoft.com/office/drawing/2014/main" id="{56C8C945-FA90-737A-217F-8E2156FF438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62482" y="1620993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" name="Ellipse 19">
                      <a:extLst>
                        <a:ext uri="{FF2B5EF4-FFF2-40B4-BE49-F238E27FC236}">
                          <a16:creationId xmlns:a16="http://schemas.microsoft.com/office/drawing/2014/main" id="{AA3B8EBC-C599-60B6-A6FC-E4668FBC11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96000" y="204658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" name="Ellipse 20">
                      <a:extLst>
                        <a:ext uri="{FF2B5EF4-FFF2-40B4-BE49-F238E27FC236}">
                          <a16:creationId xmlns:a16="http://schemas.microsoft.com/office/drawing/2014/main" id="{6B20E0B1-8BAA-0850-F3C1-E3085B3C9D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42000" y="2956974"/>
                      <a:ext cx="108000" cy="10799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Ellipse 21">
                      <a:extLst>
                        <a:ext uri="{FF2B5EF4-FFF2-40B4-BE49-F238E27FC236}">
                          <a16:creationId xmlns:a16="http://schemas.microsoft.com/office/drawing/2014/main" id="{CB9221CB-6EFC-93EA-1D77-F542388527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1151" y="2863364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" name="Ellipse 22">
                      <a:extLst>
                        <a:ext uri="{FF2B5EF4-FFF2-40B4-BE49-F238E27FC236}">
                          <a16:creationId xmlns:a16="http://schemas.microsoft.com/office/drawing/2014/main" id="{C76A41FE-1FC6-CF5A-1F08-701126CE05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3932" y="3575629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" name="Ellipse 23">
                      <a:extLst>
                        <a:ext uri="{FF2B5EF4-FFF2-40B4-BE49-F238E27FC236}">
                          <a16:creationId xmlns:a16="http://schemas.microsoft.com/office/drawing/2014/main" id="{E53189EA-6FB4-50EE-62FA-A081DC587B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3882" y="4063950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" name="Ellipse 24">
                      <a:extLst>
                        <a:ext uri="{FF2B5EF4-FFF2-40B4-BE49-F238E27FC236}">
                          <a16:creationId xmlns:a16="http://schemas.microsoft.com/office/drawing/2014/main" id="{19188A5F-AC5C-68A2-0AE8-1B9955F8D8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92823" y="6111825"/>
                      <a:ext cx="108000" cy="108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CH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endParaRPr>
                    </a:p>
                  </p:txBody>
                </p: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922E8265-EC58-7A7C-279C-CECF39A721C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89719" y="2278623"/>
                      <a:ext cx="1380763" cy="247682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6152D55A-B8FE-C464-C51B-3856954DDC60}"/>
                        </a:ext>
                      </a:extLst>
                    </p:cNvPr>
                    <p:cNvCxnSpPr>
                      <a:cxnSpLocks/>
                      <a:stCxn id="11" idx="3"/>
                      <a:endCxn id="19" idx="2"/>
                    </p:cNvCxnSpPr>
                    <p:nvPr/>
                  </p:nvCxnSpPr>
                  <p:spPr>
                    <a:xfrm flipV="1">
                      <a:off x="5019302" y="1674993"/>
                      <a:ext cx="1043180" cy="8327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Connecteur droit 27">
                      <a:extLst>
                        <a:ext uri="{FF2B5EF4-FFF2-40B4-BE49-F238E27FC236}">
                          <a16:creationId xmlns:a16="http://schemas.microsoft.com/office/drawing/2014/main" id="{F8C1916D-FB8F-6EF2-0D3F-2759B6046D97}"/>
                        </a:ext>
                      </a:extLst>
                    </p:cNvPr>
                    <p:cNvCxnSpPr>
                      <a:cxnSpLocks/>
                      <a:stCxn id="9" idx="3"/>
                    </p:cNvCxnSpPr>
                    <p:nvPr/>
                  </p:nvCxnSpPr>
                  <p:spPr>
                    <a:xfrm>
                      <a:off x="4626579" y="2800350"/>
                      <a:ext cx="702439" cy="104929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Connecteur droit 28">
                      <a:extLst>
                        <a:ext uri="{FF2B5EF4-FFF2-40B4-BE49-F238E27FC236}">
                          <a16:creationId xmlns:a16="http://schemas.microsoft.com/office/drawing/2014/main" id="{EA04B5E9-6226-8A28-0730-EDA86656241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80383" y="6038850"/>
                      <a:ext cx="502253" cy="122017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>
                      <a:extLst>
                        <a:ext uri="{FF2B5EF4-FFF2-40B4-BE49-F238E27FC236}">
                          <a16:creationId xmlns:a16="http://schemas.microsoft.com/office/drawing/2014/main" id="{E125F8D8-75EB-BEFB-32A2-A78B71FF282B}"/>
                        </a:ext>
                      </a:extLst>
                    </p:cNvPr>
                    <p:cNvCxnSpPr>
                      <a:cxnSpLocks/>
                      <a:stCxn id="24" idx="6"/>
                    </p:cNvCxnSpPr>
                    <p:nvPr/>
                  </p:nvCxnSpPr>
                  <p:spPr>
                    <a:xfrm>
                      <a:off x="7141882" y="4117950"/>
                      <a:ext cx="511432" cy="54000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>
                      <a:extLst>
                        <a:ext uri="{FF2B5EF4-FFF2-40B4-BE49-F238E27FC236}">
                          <a16:creationId xmlns:a16="http://schemas.microsoft.com/office/drawing/2014/main" id="{B246509C-75C0-43EC-4F1C-EA2EF7B8A329}"/>
                        </a:ext>
                      </a:extLst>
                    </p:cNvPr>
                    <p:cNvCxnSpPr>
                      <a:cxnSpLocks/>
                      <a:stCxn id="17" idx="3"/>
                    </p:cNvCxnSpPr>
                    <p:nvPr/>
                  </p:nvCxnSpPr>
                  <p:spPr>
                    <a:xfrm flipV="1">
                      <a:off x="5194025" y="3648471"/>
                      <a:ext cx="868458" cy="922625"/>
                    </a:xfrm>
                    <a:prstGeom prst="line">
                      <a:avLst/>
                    </a:prstGeom>
                    <a:ln/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" name="Connecteur droit 4">
                    <a:extLst>
                      <a:ext uri="{FF2B5EF4-FFF2-40B4-BE49-F238E27FC236}">
                        <a16:creationId xmlns:a16="http://schemas.microsoft.com/office/drawing/2014/main" id="{219C5863-E5DC-B566-175B-9F7F4044AFE0}"/>
                      </a:ext>
                    </a:extLst>
                  </p:cNvPr>
                  <p:cNvCxnSpPr>
                    <a:cxnSpLocks/>
                    <a:stCxn id="21" idx="6"/>
                  </p:cNvCxnSpPr>
                  <p:nvPr/>
                </p:nvCxnSpPr>
                <p:spPr>
                  <a:xfrm flipV="1">
                    <a:off x="6218826" y="2919542"/>
                    <a:ext cx="1079985" cy="3961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" name="Connecteur droit 5">
                    <a:extLst>
                      <a:ext uri="{FF2B5EF4-FFF2-40B4-BE49-F238E27FC236}">
                        <a16:creationId xmlns:a16="http://schemas.microsoft.com/office/drawing/2014/main" id="{83D43234-38EF-FC35-AAE0-7D0FC6EFE4BB}"/>
                      </a:ext>
                    </a:extLst>
                  </p:cNvPr>
                  <p:cNvCxnSpPr>
                    <a:cxnSpLocks/>
                    <a:stCxn id="20" idx="6"/>
                  </p:cNvCxnSpPr>
                  <p:nvPr/>
                </p:nvCxnSpPr>
                <p:spPr>
                  <a:xfrm flipV="1">
                    <a:off x="6272826" y="1751246"/>
                    <a:ext cx="836888" cy="297521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53F8600C-9986-8481-6F91-9C4D9E68D728}"/>
                      </a:ext>
                    </a:extLst>
                  </p:cNvPr>
                  <p:cNvCxnSpPr>
                    <a:cxnSpLocks/>
                    <a:stCxn id="8" idx="0"/>
                    <a:endCxn id="18" idx="0"/>
                  </p:cNvCxnSpPr>
                  <p:nvPr/>
                </p:nvCxnSpPr>
                <p:spPr>
                  <a:xfrm flipH="1">
                    <a:off x="6151764" y="477591"/>
                    <a:ext cx="54000" cy="306606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5" name="Image 34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A59396B5-CA23-7457-84AA-DFA61CFA91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duotone>
                    <a:prstClr val="black"/>
                    <a:schemeClr val="bg1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5011572" y="5928070"/>
                  <a:ext cx="310923" cy="323116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39" name="Image 38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05498974-BE77-553B-C695-FF6FC0907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9997" y="6262993"/>
                <a:ext cx="1286054" cy="352474"/>
              </a:xfrm>
              <a:prstGeom prst="rect">
                <a:avLst/>
              </a:prstGeom>
            </p:spPr>
          </p:pic>
        </p:grpSp>
        <p:pic>
          <p:nvPicPr>
            <p:cNvPr id="38" name="Image 37">
              <a:hlinkClick r:id="rId21" action="ppaction://hlinksldjump"/>
              <a:extLst>
                <a:ext uri="{FF2B5EF4-FFF2-40B4-BE49-F238E27FC236}">
                  <a16:creationId xmlns:a16="http://schemas.microsoft.com/office/drawing/2014/main" id="{95DDEEF9-5889-3206-48B6-4446DB21B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193267" y="3364238"/>
              <a:ext cx="1516511" cy="472481"/>
            </a:xfrm>
            <a:prstGeom prst="rect">
              <a:avLst/>
            </a:prstGeom>
          </p:spPr>
        </p:pic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45DBF192-AFFA-2833-4C71-A6C8FF6DD5B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2272079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7282BC7-77A1-AD8A-645C-D1117E263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E53A9-6A32-6DE5-50CB-2EBC32BF2F7C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38200" y="-1418852"/>
            <a:ext cx="10515600" cy="1325563"/>
          </a:xfrm>
        </p:spPr>
        <p:txBody>
          <a:bodyPr/>
          <a:lstStyle/>
          <a:p>
            <a:r>
              <a:rPr lang="fr-CH" dirty="0"/>
              <a:t>41 AB 41</a:t>
            </a:r>
            <a:r>
              <a:rPr lang="fr-CH" baseline="0" dirty="0"/>
              <a:t> AB lésions internes</a:t>
            </a:r>
            <a:endParaRPr lang="fr-CH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548EAE4-1970-D74D-3B5A-923D2473163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8762" y="119532"/>
            <a:ext cx="1487289" cy="8366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1D1439B1-7568-1164-575D-58820111C475}"/>
              </a:ext>
            </a:extLst>
          </p:cNvPr>
          <p:cNvSpPr txBox="1"/>
          <p:nvPr/>
        </p:nvSpPr>
        <p:spPr>
          <a:xfrm>
            <a:off x="8527855" y="218673"/>
            <a:ext cx="342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Charpentiers.ères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| Année 2023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A12F72B7-12E7-6B54-9511-39D592D44BEC}"/>
              </a:ext>
            </a:extLst>
          </p:cNvPr>
          <p:cNvGrpSpPr/>
          <p:nvPr/>
        </p:nvGrpSpPr>
        <p:grpSpPr>
          <a:xfrm>
            <a:off x="319997" y="176212"/>
            <a:ext cx="8488377" cy="6539494"/>
            <a:chOff x="319997" y="176212"/>
            <a:chExt cx="8488377" cy="6539494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7CEFD0A0-FB0B-B2B7-0E88-8EBDAC12593A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>
              <a:off x="3313479" y="176212"/>
              <a:ext cx="5494895" cy="6539494"/>
              <a:chOff x="3313479" y="176212"/>
              <a:chExt cx="5494895" cy="6539494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1E1E2195-8AE4-5316-CA33-B813EF6CF508}"/>
                  </a:ext>
                </a:extLst>
              </p:cNvPr>
              <p:cNvGrpSpPr/>
              <p:nvPr/>
            </p:nvGrpSpPr>
            <p:grpSpPr>
              <a:xfrm>
                <a:off x="3313479" y="176212"/>
                <a:ext cx="5494895" cy="6539494"/>
                <a:chOff x="3256230" y="176212"/>
                <a:chExt cx="5494895" cy="6539494"/>
              </a:xfrm>
            </p:grpSpPr>
            <p:grpSp>
              <p:nvGrpSpPr>
                <p:cNvPr id="4" name="Groupe 3">
                  <a:extLst>
                    <a:ext uri="{FF2B5EF4-FFF2-40B4-BE49-F238E27FC236}">
                      <a16:creationId xmlns:a16="http://schemas.microsoft.com/office/drawing/2014/main" id="{CD1A6610-F303-3C6E-CDC8-DDE93EE4A177}"/>
                    </a:ext>
                  </a:extLst>
                </p:cNvPr>
                <p:cNvGrpSpPr/>
                <p:nvPr/>
              </p:nvGrpSpPr>
              <p:grpSpPr>
                <a:xfrm>
                  <a:off x="3256230" y="176212"/>
                  <a:ext cx="5494895" cy="6539494"/>
                  <a:chOff x="3187404" y="228034"/>
                  <a:chExt cx="5494895" cy="6539494"/>
                </a:xfrm>
              </p:grpSpPr>
              <p:pic>
                <p:nvPicPr>
                  <p:cNvPr id="8" name="Image 7">
                    <a:extLst>
                      <a:ext uri="{FF2B5EF4-FFF2-40B4-BE49-F238E27FC236}">
                        <a16:creationId xmlns:a16="http://schemas.microsoft.com/office/drawing/2014/main" id="{FB695ADB-B777-6168-8C4A-BFAA55A5B5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88944" y="529413"/>
                    <a:ext cx="2895988" cy="6238115"/>
                  </a:xfrm>
                  <a:prstGeom prst="rect">
                    <a:avLst/>
                  </a:prstGeom>
                </p:spPr>
              </p:pic>
              <p:sp>
                <p:nvSpPr>
                  <p:cNvPr id="9" name="Rectangle : coins arrondis 8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FC164D4D-54EA-0E2C-E468-D4D5BF66DCC3}"/>
                      </a:ext>
                    </a:extLst>
                  </p:cNvPr>
                  <p:cNvSpPr/>
                  <p:nvPr/>
                </p:nvSpPr>
                <p:spPr>
                  <a:xfrm>
                    <a:off x="3797904" y="2619375"/>
                    <a:ext cx="828675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65AC39B5-2146-CF4D-69EF-520E0632F76B}"/>
                      </a:ext>
                    </a:extLst>
                  </p:cNvPr>
                  <p:cNvSpPr/>
                  <p:nvPr/>
                </p:nvSpPr>
                <p:spPr>
                  <a:xfrm>
                    <a:off x="7033882" y="1598154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4ABA0117-3AEB-155F-5830-7EBEDA777B67}"/>
                      </a:ext>
                    </a:extLst>
                  </p:cNvPr>
                  <p:cNvSpPr/>
                  <p:nvPr/>
                </p:nvSpPr>
                <p:spPr>
                  <a:xfrm>
                    <a:off x="3876676" y="1577293"/>
                    <a:ext cx="1142626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F5F2A29B-B925-8E72-D3AD-778DB6850CAB}"/>
                      </a:ext>
                    </a:extLst>
                  </p:cNvPr>
                  <p:cNvSpPr/>
                  <p:nvPr/>
                </p:nvSpPr>
                <p:spPr>
                  <a:xfrm>
                    <a:off x="5662817" y="228034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B9248580-B60E-AB12-7567-2D458FDDAB21}"/>
                      </a:ext>
                    </a:extLst>
                  </p:cNvPr>
                  <p:cNvSpPr/>
                  <p:nvPr/>
                </p:nvSpPr>
                <p:spPr>
                  <a:xfrm>
                    <a:off x="7224902" y="2771775"/>
                    <a:ext cx="1023748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LOMBAIRES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561186EC-9C9E-58C2-50C6-D83BDD3ED85B}"/>
                      </a:ext>
                    </a:extLst>
                  </p:cNvPr>
                  <p:cNvSpPr/>
                  <p:nvPr/>
                </p:nvSpPr>
                <p:spPr>
                  <a:xfrm>
                    <a:off x="7658551" y="3990975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</a:t>
                    </a:r>
                  </a:p>
                </p:txBody>
              </p:sp>
              <p:sp>
                <p:nvSpPr>
                  <p:cNvPr id="15" name="Rectangle : coins arrondis 14" descr="CRANE 124&#10;">
                    <a:extLst>
                      <a:ext uri="{FF2B5EF4-FFF2-40B4-BE49-F238E27FC236}">
                        <a16:creationId xmlns:a16="http://schemas.microsoft.com/office/drawing/2014/main" id="{B602B899-C6C7-8B02-AB71-42B95ACC9719}"/>
                      </a:ext>
                    </a:extLst>
                  </p:cNvPr>
                  <p:cNvSpPr/>
                  <p:nvPr/>
                </p:nvSpPr>
                <p:spPr>
                  <a:xfrm>
                    <a:off x="3187404" y="2126790"/>
                    <a:ext cx="1592284" cy="361950"/>
                  </a:xfrm>
                  <a:prstGeom prst="roundRect">
                    <a:avLst/>
                  </a:prstGeom>
                  <a:solidFill>
                    <a:srgbClr val="FFFF99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LESIONS INTERNES: 0.2 %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fr-CH" sz="900" b="1" dirty="0">
                        <a:solidFill>
                          <a:prstClr val="black"/>
                        </a:solidFill>
                        <a:latin typeface="Aptos" panose="02110004020202020204"/>
                      </a:rPr>
                      <a:t>8 cas</a:t>
                    </a:r>
                    <a:endPara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F33ED1BC-0884-D5FB-6BE0-0CA303C25DB9}"/>
                      </a:ext>
                    </a:extLst>
                  </p:cNvPr>
                  <p:cNvSpPr/>
                  <p:nvPr/>
                </p:nvSpPr>
                <p:spPr>
                  <a:xfrm>
                    <a:off x="4124326" y="5857875"/>
                    <a:ext cx="1023388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</a:t>
                    </a:r>
                  </a:p>
                </p:txBody>
              </p:sp>
              <p:sp>
                <p:nvSpPr>
                  <p:cNvPr id="17" name="Rectangle : coins arrondis 16" descr="CRANE 124&#10;">
                    <a:extLst>
                      <a:ext uri="{FF2B5EF4-FFF2-40B4-BE49-F238E27FC236}">
                        <a16:creationId xmlns:a16="http://schemas.microsoft.com/office/drawing/2014/main" id="{FE306259-E2E2-5617-CCCF-DB573ABBA69F}"/>
                      </a:ext>
                    </a:extLst>
                  </p:cNvPr>
                  <p:cNvSpPr/>
                  <p:nvPr/>
                </p:nvSpPr>
                <p:spPr>
                  <a:xfrm>
                    <a:off x="4319039" y="4390121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AEEE6C42-652A-8E74-75C1-ACAE49F29C91}"/>
                      </a:ext>
                    </a:extLst>
                  </p:cNvPr>
                  <p:cNvSpPr/>
                  <p:nvPr/>
                </p:nvSpPr>
                <p:spPr>
                  <a:xfrm>
                    <a:off x="6028938" y="8360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5ACACB34-288E-2954-E8F3-A2CE3E7B855E}"/>
                      </a:ext>
                    </a:extLst>
                  </p:cNvPr>
                  <p:cNvSpPr/>
                  <p:nvPr/>
                </p:nvSpPr>
                <p:spPr>
                  <a:xfrm flipV="1">
                    <a:off x="6062482" y="162099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32C6F3C6-D134-3DC1-0E81-3203FCF9827C}"/>
                      </a:ext>
                    </a:extLst>
                  </p:cNvPr>
                  <p:cNvSpPr/>
                  <p:nvPr/>
                </p:nvSpPr>
                <p:spPr>
                  <a:xfrm>
                    <a:off x="6096000" y="204658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A644BED6-EBFC-07B7-4150-33CA9CD8F1F0}"/>
                      </a:ext>
                    </a:extLst>
                  </p:cNvPr>
                  <p:cNvSpPr/>
                  <p:nvPr/>
                </p:nvSpPr>
                <p:spPr>
                  <a:xfrm>
                    <a:off x="6042000" y="2956974"/>
                    <a:ext cx="108000" cy="107999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0141EAEB-DC67-A0BD-80EF-B604E6ECB359}"/>
                      </a:ext>
                    </a:extLst>
                  </p:cNvPr>
                  <p:cNvSpPr/>
                  <p:nvPr/>
                </p:nvSpPr>
                <p:spPr>
                  <a:xfrm>
                    <a:off x="5301151" y="286336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455AE772-7575-4D1C-6088-7952683A09A5}"/>
                      </a:ext>
                    </a:extLst>
                  </p:cNvPr>
                  <p:cNvSpPr/>
                  <p:nvPr/>
                </p:nvSpPr>
                <p:spPr>
                  <a:xfrm>
                    <a:off x="6033932" y="357562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BA03DE5D-3851-13EE-FCF4-CADBA397D1CF}"/>
                      </a:ext>
                    </a:extLst>
                  </p:cNvPr>
                  <p:cNvSpPr/>
                  <p:nvPr/>
                </p:nvSpPr>
                <p:spPr>
                  <a:xfrm>
                    <a:off x="7033882" y="406395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3E91BA93-F034-842E-8450-AA8FE907F6A6}"/>
                      </a:ext>
                    </a:extLst>
                  </p:cNvPr>
                  <p:cNvSpPr/>
                  <p:nvPr/>
                </p:nvSpPr>
                <p:spPr>
                  <a:xfrm>
                    <a:off x="5692823" y="611182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D6DC9375-77BB-957B-E087-F964FBE17F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789719" y="2278623"/>
                    <a:ext cx="1380763" cy="247682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2679348A-0FD1-07AB-C012-E1BB6785AAF6}"/>
                      </a:ext>
                    </a:extLst>
                  </p:cNvPr>
                  <p:cNvCxnSpPr>
                    <a:cxnSpLocks/>
                    <a:stCxn id="11" idx="3"/>
                    <a:endCxn id="19" idx="2"/>
                  </p:cNvCxnSpPr>
                  <p:nvPr/>
                </p:nvCxnSpPr>
                <p:spPr>
                  <a:xfrm flipV="1">
                    <a:off x="5019302" y="1674993"/>
                    <a:ext cx="1043180" cy="83275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C58E8185-6A4E-F0CE-BF5D-A02DD7FBCFBF}"/>
                      </a:ext>
                    </a:extLst>
                  </p:cNvPr>
                  <p:cNvCxnSpPr>
                    <a:cxnSpLocks/>
                    <a:stCxn id="9" idx="3"/>
                  </p:cNvCxnSpPr>
                  <p:nvPr/>
                </p:nvCxnSpPr>
                <p:spPr>
                  <a:xfrm>
                    <a:off x="4626579" y="2800350"/>
                    <a:ext cx="702439" cy="104929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6232D665-12C2-6BAD-7276-D99EE8CA96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180383" y="6038850"/>
                    <a:ext cx="502253" cy="122017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5EE4E9E8-6B18-8CFB-3A8E-AE579A0281A0}"/>
                      </a:ext>
                    </a:extLst>
                  </p:cNvPr>
                  <p:cNvCxnSpPr>
                    <a:cxnSpLocks/>
                    <a:stCxn id="24" idx="6"/>
                  </p:cNvCxnSpPr>
                  <p:nvPr/>
                </p:nvCxnSpPr>
                <p:spPr>
                  <a:xfrm>
                    <a:off x="7141882" y="4117950"/>
                    <a:ext cx="511432" cy="54000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D5CC04DE-A6A6-8BE6-C4FB-9F055F07EE3B}"/>
                      </a:ext>
                    </a:extLst>
                  </p:cNvPr>
                  <p:cNvCxnSpPr>
                    <a:cxnSpLocks/>
                    <a:stCxn id="17" idx="3"/>
                  </p:cNvCxnSpPr>
                  <p:nvPr/>
                </p:nvCxnSpPr>
                <p:spPr>
                  <a:xfrm flipV="1">
                    <a:off x="5194025" y="3648471"/>
                    <a:ext cx="868458" cy="922625"/>
                  </a:xfrm>
                  <a:prstGeom prst="line">
                    <a:avLst/>
                  </a:prstGeom>
                  <a:ln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" name="Connecteur droit 4">
                  <a:extLst>
                    <a:ext uri="{FF2B5EF4-FFF2-40B4-BE49-F238E27FC236}">
                      <a16:creationId xmlns:a16="http://schemas.microsoft.com/office/drawing/2014/main" id="{1775B8E0-AC7E-A099-4F87-9EF3211FBEFB}"/>
                    </a:ext>
                  </a:extLst>
                </p:cNvPr>
                <p:cNvCxnSpPr>
                  <a:cxnSpLocks/>
                  <a:stCxn id="21" idx="6"/>
                </p:cNvCxnSpPr>
                <p:nvPr/>
              </p:nvCxnSpPr>
              <p:spPr>
                <a:xfrm flipV="1">
                  <a:off x="6218826" y="2919542"/>
                  <a:ext cx="1079985" cy="39610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Connecteur droit 5">
                  <a:extLst>
                    <a:ext uri="{FF2B5EF4-FFF2-40B4-BE49-F238E27FC236}">
                      <a16:creationId xmlns:a16="http://schemas.microsoft.com/office/drawing/2014/main" id="{63563EF7-BD23-23F0-760B-DEFF9BFA568F}"/>
                    </a:ext>
                  </a:extLst>
                </p:cNvPr>
                <p:cNvCxnSpPr>
                  <a:cxnSpLocks/>
                  <a:stCxn id="20" idx="6"/>
                </p:cNvCxnSpPr>
                <p:nvPr/>
              </p:nvCxnSpPr>
              <p:spPr>
                <a:xfrm flipV="1">
                  <a:off x="6272826" y="1751246"/>
                  <a:ext cx="836888" cy="297521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Connecteur droit 6">
                  <a:extLst>
                    <a:ext uri="{FF2B5EF4-FFF2-40B4-BE49-F238E27FC236}">
                      <a16:creationId xmlns:a16="http://schemas.microsoft.com/office/drawing/2014/main" id="{D224BA99-257C-F915-33A9-CFF3B8EFFD70}"/>
                    </a:ext>
                  </a:extLst>
                </p:cNvPr>
                <p:cNvCxnSpPr>
                  <a:cxnSpLocks/>
                  <a:stCxn id="8" idx="0"/>
                  <a:endCxn id="18" idx="0"/>
                </p:cNvCxnSpPr>
                <p:nvPr/>
              </p:nvCxnSpPr>
              <p:spPr>
                <a:xfrm flipH="1">
                  <a:off x="6151764" y="477591"/>
                  <a:ext cx="54000" cy="306606"/>
                </a:xfrm>
                <a:prstGeom prst="line">
                  <a:avLst/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5" name="Image 34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44C376D4-3ABB-5015-6DE8-A44DD6B73D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4649556" y="2207694"/>
                <a:ext cx="310923" cy="323116"/>
              </a:xfrm>
              <a:prstGeom prst="rect">
                <a:avLst/>
              </a:prstGeom>
              <a:noFill/>
            </p:spPr>
          </p:pic>
        </p:grpSp>
        <p:pic>
          <p:nvPicPr>
            <p:cNvPr id="39" name="Image 38">
              <a:hlinkClick r:id="rId17" action="ppaction://hlinksldjump"/>
              <a:extLst>
                <a:ext uri="{FF2B5EF4-FFF2-40B4-BE49-F238E27FC236}">
                  <a16:creationId xmlns:a16="http://schemas.microsoft.com/office/drawing/2014/main" id="{D80A7100-FBEA-402F-0175-FD959D1A0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19997" y="6262993"/>
              <a:ext cx="1286054" cy="352474"/>
            </a:xfrm>
            <a:prstGeom prst="rect">
              <a:avLst/>
            </a:prstGeom>
          </p:spPr>
        </p:pic>
      </p:grpSp>
      <p:sp>
        <p:nvSpPr>
          <p:cNvPr id="37" name="ZoneTexte 36">
            <a:extLst>
              <a:ext uri="{FF2B5EF4-FFF2-40B4-BE49-F238E27FC236}">
                <a16:creationId xmlns:a16="http://schemas.microsoft.com/office/drawing/2014/main" id="{35809BF4-5865-3A5B-D3BE-FBCC0329447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75" y="6615467"/>
            <a:ext cx="4768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*Source: statistique LAA 2023 (4000 cas totaux et zones) | Ventilation: Évaluation SETRABOIS</a:t>
            </a:r>
          </a:p>
        </p:txBody>
      </p:sp>
    </p:spTree>
    <p:extLst>
      <p:ext uri="{BB962C8B-B14F-4D97-AF65-F5344CB8AC3E}">
        <p14:creationId xmlns:p14="http://schemas.microsoft.com/office/powerpoint/2010/main" val="397108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7E4C43E1-D28B-F4DE-5006-4E693443B39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vue face</a:t>
            </a:r>
          </a:p>
        </p:txBody>
      </p: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A79120F4-CC7F-4165-AAB5-D10A40D53D84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BE45865C-CE0A-DF27-8D39-294E56AD9BBD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A0048F2-7910-5B1C-CE34-7495D2915C9F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83812658-425B-E4B8-C645-A467B3BEB9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5BC8D60C-4D18-CD3E-E6A3-8F25D4BD74EB}"/>
                    </a:ext>
                  </a:extLst>
                </p:cNvPr>
                <p:cNvSpPr/>
                <p:nvPr/>
              </p:nvSpPr>
              <p:spPr>
                <a:xfrm>
                  <a:off x="4549257" y="859427"/>
                  <a:ext cx="82867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</a:t>
                  </a:r>
                </a:p>
              </p:txBody>
            </p:sp>
            <p:sp>
              <p:nvSpPr>
                <p:cNvPr id="5" name="Rectangle : coins arrondis 4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84C38DB7-3DA0-1EA0-968D-059D94C077CF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 </a:t>
                  </a:r>
                </a:p>
              </p:txBody>
            </p:sp>
            <p:sp>
              <p:nvSpPr>
                <p:cNvPr id="6" name="Rectangle : coins arrondis 5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CAB59C58-5D8F-FE59-1432-DC7E8DCA1DA7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6812AAA2-F04F-2771-F3DF-CC7492435DEC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341C70DF-627C-15A8-870E-805D8AB1C400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DB4F1913-D8A3-C154-6878-489858102693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ED67ABE2-6B0F-D301-A4A9-F7A0AFB775FB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B1256F8F-B595-F254-9B36-146E39C9E5AC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5522BA28-B382-D532-DC0D-ABE643111CE6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2C2D6088-B34D-9918-158B-955417C9EABB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D6A1DD22-60FC-D190-98F9-A42D86A83E72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CE9D134D-ADDA-5A4B-4D73-9DF0938AF4D8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828675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F83AF0F5-62D1-E69B-417D-2DF0984F3A64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894EA5EA-5AE3-AB49-0485-6D9033F3EEBA}"/>
                    </a:ext>
                  </a:extLst>
                </p:cNvPr>
                <p:cNvSpPr/>
                <p:nvPr/>
              </p:nvSpPr>
              <p:spPr>
                <a:xfrm>
                  <a:off x="3912057" y="3179395"/>
                  <a:ext cx="828675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</a:t>
                  </a:r>
                </a:p>
              </p:txBody>
            </p:sp>
            <p:sp>
              <p:nvSpPr>
                <p:cNvPr id="18" name="Rectangle : coins arrondis 17" descr="CRANE 124&#10;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D0F05658-EEB7-A136-BB29-15D944401562}"/>
                    </a:ext>
                  </a:extLst>
                </p:cNvPr>
                <p:cNvSpPr/>
                <p:nvPr/>
              </p:nvSpPr>
              <p:spPr>
                <a:xfrm>
                  <a:off x="4493834" y="4494762"/>
                  <a:ext cx="828675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 </a:t>
                  </a:r>
                </a:p>
              </p:txBody>
            </p:sp>
            <p:sp>
              <p:nvSpPr>
                <p:cNvPr id="19" name="Rectangle : coins arrondis 18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336C62DB-2BCA-708A-885C-7BC001E9CAE7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828675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GENOU </a:t>
                  </a:r>
                </a:p>
              </p:txBody>
            </p:sp>
            <p:sp>
              <p:nvSpPr>
                <p:cNvPr id="20" name="Rectangle : coins arrondis 19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4B071712-C4FE-E553-8937-66C5E7B25E0B}"/>
                    </a:ext>
                  </a:extLst>
                </p:cNvPr>
                <p:cNvSpPr/>
                <p:nvPr/>
              </p:nvSpPr>
              <p:spPr>
                <a:xfrm>
                  <a:off x="4541307" y="5363881"/>
                  <a:ext cx="82867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6EC05C1E-EB40-65AA-33E4-8107D47FEF3D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26DDBEE0-9528-6A2B-DFF1-DF9B2910606F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0ADA66FC-D797-3CF8-079F-CFA86FA3D0E0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25833DA6-C93A-7BB0-68EF-F4DEE0A8E2AE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hlinkClick r:id="rId28" action="ppaction://hlinksldjump"/>
                  <a:extLst>
                    <a:ext uri="{FF2B5EF4-FFF2-40B4-BE49-F238E27FC236}">
                      <a16:creationId xmlns:a16="http://schemas.microsoft.com/office/drawing/2014/main" id="{85B9CED8-949B-7483-E16E-62D703350AEB}"/>
                    </a:ext>
                  </a:extLst>
                </p:cNvPr>
                <p:cNvSpPr/>
                <p:nvPr/>
              </p:nvSpPr>
              <p:spPr>
                <a:xfrm>
                  <a:off x="4242110" y="1815424"/>
                  <a:ext cx="720266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COEUR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9B6030DF-DFC6-2E32-5B48-E060B2AEC936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2CDBBB44-2AA4-128C-5909-87BAE03C5DC0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31F1FA46-A1A1-92D7-F825-49C2E4569BC6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61968927-540D-E9E3-7048-D48E901EE77D}"/>
                    </a:ext>
                  </a:extLst>
                </p:cNvPr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118762" y="1699270"/>
                  <a:ext cx="3454632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Char char="ð"/>
                    <a:tabLst/>
                    <a:defRPr/>
                  </a:pPr>
                  <a:r>
                    <a:rPr kumimoji="0" lang="fr-CH" sz="1800" b="1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5 589 accidents déclarés et acceptés*</a:t>
                  </a: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Char char="ð"/>
                    <a:tabLst/>
                    <a:defRPr/>
                  </a:pPr>
                  <a:endParaRPr kumimoji="0" lang="fr-CH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271463" algn="l"/>
                    </a:tabLst>
                    <a:defRPr/>
                  </a:pPr>
                  <a:r>
                    <a: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	Cliquez sur une zone de la</a:t>
                  </a:r>
                </a:p>
                <a:p>
                  <a:pPr marL="0" marR="0" lvl="0" indent="0" algn="l" defTabSz="98901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>
                      <a:tab pos="271463" algn="l"/>
                    </a:tabLst>
                    <a:defRPr/>
                  </a:pPr>
                  <a:r>
                    <a: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     silhouette pour consulter le        	détail : % et nombre de cas.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6560A427-FD27-12F4-4627-59FE67B2EE6D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FDE9011E-D4EA-0DFE-1F8E-D9CA09EA6485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55CAF675-CDA2-67FF-75E8-1ED984D33CFF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3AC770E7-81C3-9A77-C616-968E37C36F81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6BAEC00F-9472-35E5-2FFF-C2D0025E278D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D7CD6ADD-E4C7-4461-D5BC-A04350AC0C87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A7CD081B-C3D5-76B3-1F77-FD83B22611EF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44A7D464-79AD-12FB-1938-F9ED9F035EA1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32AF9AF5-B4DA-8C95-5653-50E8C09AFC5D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C4CBE679-07AD-BA95-F02F-39D7453B0B81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9E3CF780-03AC-683B-7896-4DC955A1CA62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CB8833AB-36F5-C8BE-598D-8E713C233D57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B75B3E7E-3858-2635-27B7-437F093F4551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818D698F-FD4E-2222-8342-AE9A76A0547A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0B17B127-40CC-A178-9551-1A7B79853909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F0EAC8D6-AA8C-86A1-453E-4DD3FAED1B36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4E2FACBF-F96B-0A9E-3751-EEB4117FAA0E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6ADC0BED-3C4A-6B2A-640A-9ADD90147742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2E8F0B12-4A17-02F8-8563-5475F02BECA0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742AB806-2DE9-38B0-4247-861B72900715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CD726565-BEAA-8EE8-89AA-0AACE89DBB49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036F722A-3A4A-BE51-B402-CABE0AD9AC31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F6C1A02B-094B-1446-E374-8F935031BB95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08C558E8-8535-8A9D-A998-E2374AA25272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E065AE65-B282-0509-D7B5-D8AC85B55C2E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422429A1-E3BA-1652-A43D-3A7BBE216B37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B157D55A-C9C7-7957-9238-C43E986FBB37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66411519-4A8E-1AD2-2BE3-BF10D248FEFE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1BD1FE9E-6536-A2DE-9D6E-6A7C0C4129E8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2AA09E73-F1CD-1DDE-70E4-BE7FB83A2EC7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DC26663B-5745-850D-B7DC-A6D6313C2514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B53B4774-7B97-CBA8-543F-CE997B6D4273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422F15AF-F410-0836-D83C-F15B102F759E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14C9860B-CA18-09B4-D7E9-94B79FDBBADB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ECE4A06E-FBA2-9641-04AE-3C7E5D90EE88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89D0136D-2A64-B953-A5D3-593FC4C69257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09" y="4514845"/>
                  <a:ext cx="308386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3CBAF9B5-DEF6-1964-1060-B4451B2114B3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EF3D40A2-4FB8-C71D-C986-E48CD938F434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6F8A43FB-4DC4-241B-31FE-8B5F9B517326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2A5F9D18-AA85-833F-9B32-3DE0997E476B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72" name="Image 71">
                <a:hlinkClick r:id="rId30" action="ppaction://hlinksldjump"/>
                <a:extLst>
                  <a:ext uri="{FF2B5EF4-FFF2-40B4-BE49-F238E27FC236}">
                    <a16:creationId xmlns:a16="http://schemas.microsoft.com/office/drawing/2014/main" id="{9632701F-15C2-6474-D110-C725074520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</p:grpSp>
        <p:pic>
          <p:nvPicPr>
            <p:cNvPr id="74" name="Image 73">
              <a:hlinkClick r:id="rId32" action="ppaction://hlinksldjump"/>
              <a:extLst>
                <a:ext uri="{FF2B5EF4-FFF2-40B4-BE49-F238E27FC236}">
                  <a16:creationId xmlns:a16="http://schemas.microsoft.com/office/drawing/2014/main" id="{CF0B959C-33A7-FBD6-AF25-1B6AC3716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9989515" y="3458714"/>
              <a:ext cx="1638529" cy="190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195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5FAE877-80D5-3D43-3A0D-D96858FD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5980F1ED-8FEB-98F3-AA45-59DE67E34B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visage</a:t>
            </a:r>
          </a:p>
        </p:txBody>
      </p: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12F9DF20-1FC4-6AE6-F8FA-C2DF6C3A97F0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76DB478E-35BD-2B68-2805-D39B62328659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0" name="Image 2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5C4F2935-1A2D-031B-EE96-75C55AC6D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39DF40C-627D-6AA4-8D37-6E38EAEC9CAF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E0AF817B-E86A-77CE-9C04-25C8482A73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7A1AC905-5ED6-2927-9721-C934F80FBC16}"/>
                    </a:ext>
                  </a:extLst>
                </p:cNvPr>
                <p:cNvSpPr/>
                <p:nvPr/>
              </p:nvSpPr>
              <p:spPr>
                <a:xfrm>
                  <a:off x="4389637" y="859427"/>
                  <a:ext cx="98829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VISAGE: 1.8 %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CH" sz="900" b="1" dirty="0">
                      <a:solidFill>
                        <a:prstClr val="white"/>
                      </a:solidFill>
                      <a:latin typeface="Aptos" panose="02110004020202020204"/>
                    </a:rPr>
                    <a:t>101 cas</a:t>
                  </a:r>
                  <a:endPara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" name="Rectangle : coins arrondis 4" descr="CRANE 124&#10;">
                  <a:extLst>
                    <a:ext uri="{FF2B5EF4-FFF2-40B4-BE49-F238E27FC236}">
                      <a16:creationId xmlns:a16="http://schemas.microsoft.com/office/drawing/2014/main" id="{DE6B8BA2-AF6E-5359-FF1E-A8B9C5B1CB25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</a:t>
                  </a:r>
                </a:p>
              </p:txBody>
            </p:sp>
            <p:sp>
              <p:nvSpPr>
                <p:cNvPr id="6" name="Rectangle : coins arrondis 5" descr="CRANE 124&#10;">
                  <a:extLst>
                    <a:ext uri="{FF2B5EF4-FFF2-40B4-BE49-F238E27FC236}">
                      <a16:creationId xmlns:a16="http://schemas.microsoft.com/office/drawing/2014/main" id="{04F650EE-7A66-6571-3548-392581311459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D7F08A28-DBC9-D59E-0DD2-09555ABA785F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EDECE190-10AF-99D1-16CD-ADA444C814BC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8AAC011C-F94F-0B73-124F-AC0BE2399DFF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7BD9A924-3D92-A8E5-1A0C-257D524CFEEE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E7FE0212-C1B5-F0B5-CA71-F144777517F5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86C6D69A-4DE5-5CE5-457C-F670791F8C87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3806CE1F-DD7C-0A63-CE87-CA773E48150E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3596FBBC-5C58-1EA1-03B7-90C34658B885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AC6DA24A-693D-EC81-7B95-AEFAACC980EB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828675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D67A88FD-AC50-A2E6-B8A8-A38BB6F60A5F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A4CDA7DC-509B-120B-99A0-20ABC3E5DEEA}"/>
                    </a:ext>
                  </a:extLst>
                </p:cNvPr>
                <p:cNvSpPr/>
                <p:nvPr/>
              </p:nvSpPr>
              <p:spPr>
                <a:xfrm>
                  <a:off x="3912057" y="3179395"/>
                  <a:ext cx="828675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</a:t>
                  </a:r>
                </a:p>
              </p:txBody>
            </p:sp>
            <p:sp>
              <p:nvSpPr>
                <p:cNvPr id="18" name="Rectangle : coins arrondis 17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787DDF33-A831-3EFD-F94E-8406E58E0884}"/>
                    </a:ext>
                  </a:extLst>
                </p:cNvPr>
                <p:cNvSpPr/>
                <p:nvPr/>
              </p:nvSpPr>
              <p:spPr>
                <a:xfrm>
                  <a:off x="4493834" y="4494762"/>
                  <a:ext cx="828675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 </a:t>
                  </a:r>
                </a:p>
              </p:txBody>
            </p:sp>
            <p:sp>
              <p:nvSpPr>
                <p:cNvPr id="19" name="Rectangle : coins arrondis 18" descr="CRANE 124&#10;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FB6940EE-9DC8-1209-D616-6BAB1B13943E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828675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GENOU </a:t>
                  </a:r>
                </a:p>
              </p:txBody>
            </p:sp>
            <p:sp>
              <p:nvSpPr>
                <p:cNvPr id="20" name="Rectangle : coins arrondis 19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FF20809D-4335-1098-8990-1D4CF6A0B1D5}"/>
                    </a:ext>
                  </a:extLst>
                </p:cNvPr>
                <p:cNvSpPr/>
                <p:nvPr/>
              </p:nvSpPr>
              <p:spPr>
                <a:xfrm>
                  <a:off x="4541307" y="5363881"/>
                  <a:ext cx="82867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28C562C9-8CAE-0485-EFD1-C6BA48819333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557E0E84-A433-2838-5E83-B8BC1524764C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EFCFEF23-7059-3B81-6049-316B5CD39C80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C6660E32-AD4A-DE09-D315-8DA4CB3FD5E4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25F9E546-C5C5-2AB6-B85F-3C4DDDC2BE05}"/>
                    </a:ext>
                  </a:extLst>
                </p:cNvPr>
                <p:cNvSpPr/>
                <p:nvPr/>
              </p:nvSpPr>
              <p:spPr>
                <a:xfrm>
                  <a:off x="4242110" y="1815424"/>
                  <a:ext cx="720266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COEUR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320BC7C2-208B-50B3-439E-94CA93883AF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83B3FF6E-EDB2-D977-E36F-45F17EDFF939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D10B76B9-A85B-A48D-A8B0-06FA075CA17A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8202314D-68F4-A161-8831-395222D58604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7AC96D3F-2095-881E-5097-2CB1D0A11956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CEAD70D1-65F7-4DCD-4E18-C02A2C585D10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B6F26269-1FB2-6484-8256-ADAB1A27A2F3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A8A4A4B0-9548-F8C7-1EE6-4BB5CE86D115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263394F-E358-043D-5474-C4AE853FD2C3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95459F8B-0A05-14DB-4B58-4F9D95D402AF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F8127EC9-AA5D-7400-4FFD-EB9819ED7D15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1702A8D4-ACC7-5D5C-4E4B-1B0731B24BA7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2B49E7E2-1FAE-F743-843B-C6868D706831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B8F8C9EE-9FC1-ABC8-7F26-340D6DC5C041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CB9396FF-4A28-2102-FD50-3A1F0D007901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59BEADA9-1D48-7B05-898B-104EA5E2F647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9917923D-1D59-A656-63D6-335EC413758A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80A15871-CC3D-0B78-C5AC-1CFC81EA4E45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70A9E80F-588C-83D9-59B1-49989AADC539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DEF1B5AC-DADD-2F2B-B610-D8DD591EB3CF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BFE60B1B-2762-ED0C-EB9D-5B313F115F48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D2C06A70-A4FB-6C4F-4FCC-E91EAEB2CAFB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543962DB-D52B-1471-FDCB-360AB126E84C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2B204895-DE0A-1F64-620E-0FA9EE6FACE6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329723EB-13E7-427C-667E-01FDE361916C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0FEEAAA6-962F-9901-7F10-EE1FB9F28958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BB3B568C-CE2F-0749-EC53-04073D8002EE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90B678A2-5D1B-2BEF-0CB7-861331177C38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0B91383C-F19C-D3CC-A086-661BBA9A48A5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3927CC3F-335E-70DF-8A96-E7523F798E4D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294E83D5-B69D-F125-A9FC-559CC1A0CF7E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3047F085-DFF8-1472-DD22-24E42A5728C6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36A9091C-6787-42E3-427A-C7C1895C91A7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EADDB7E8-086A-953F-80D4-F4727E7256FF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80A001DE-CBC9-0C1A-5D7E-3133FAB1CBF7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6EB9F5D8-B838-304C-C947-35D7081CE66D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12966417-07D3-8A5F-621E-5726F8D8660C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A8850D85-AF7B-8316-2B97-7F2F205DAB8D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47A8B197-AE40-C5A5-A999-E2164F036D50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09" y="4514845"/>
                  <a:ext cx="308386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B0B3D1B1-90DB-A328-5911-CD9596846A70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27779AB7-E678-32B7-801E-76153C072AC6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0F3A3FDD-9CDD-70FF-8BFF-F8D9608ACB7D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16972C18-D2EC-9D3B-6719-D004CEF751FA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B2AA40C7-31E7-2F51-3C1A-79DE00EB92C8}"/>
                </a:ext>
              </a:extLst>
            </p:cNvPr>
            <p:cNvSpPr txBox="1"/>
            <p:nvPr/>
          </p:nvSpPr>
          <p:spPr>
            <a:xfrm>
              <a:off x="5130266" y="993071"/>
              <a:ext cx="261845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H" sz="9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  <a:sym typeface="Wingdings 3" panose="05040102010807070707" pitchFamily="18" charset="2"/>
                  <a:hlinkClick r:id="rId29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</a:t>
              </a:r>
              <a:endPara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80" name="Image 79">
            <a:hlinkClick r:id="rId8" action="ppaction://hlinksldjump"/>
            <a:extLst>
              <a:ext uri="{FF2B5EF4-FFF2-40B4-BE49-F238E27FC236}">
                <a16:creationId xmlns:a16="http://schemas.microsoft.com/office/drawing/2014/main" id="{79C01D9D-C19B-5430-E0F9-0198B4D94255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241394" y="3369759"/>
            <a:ext cx="1425063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0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30F4E6B-9593-4D31-815C-CD61CE50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A6FD1DB6-76B7-EEF6-E8F5-0D8E76900A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</a:t>
            </a:r>
            <a:r>
              <a:rPr lang="fr-CH" dirty="0" err="1"/>
              <a:t>oeil</a:t>
            </a:r>
            <a:endParaRPr lang="fr-CH" dirty="0"/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699B84B8-7D22-51B4-1BF2-EE064FADD1B7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0645FA2F-2861-F69F-2613-1EF781651740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0" name="Image 2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C3969D1-B4EE-BA07-D5AC-EE68E19C8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90B406C8-4CD0-D7F9-44EF-E16B834C9214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4B64D4C8-23C8-D351-6CDD-9F7614755033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61695216-9F92-51C6-EC2D-F1AF9D2B3E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5735FA5B-44EB-62DA-D5F1-A4D4FB1DB88E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extLst>
                      <a:ext uri="{FF2B5EF4-FFF2-40B4-BE49-F238E27FC236}">
                        <a16:creationId xmlns:a16="http://schemas.microsoft.com/office/drawing/2014/main" id="{76B130EE-7F6B-C925-EDA0-4645C3C28EB3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ŒIL: 15 %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838 cas </a:t>
                    </a:r>
                  </a:p>
                </p:txBody>
              </p:sp>
              <p:sp>
                <p:nvSpPr>
                  <p:cNvPr id="6" name="Rectangle : coins arrondis 5" descr="CRANE 124&#10;">
                    <a:extLst>
                      <a:ext uri="{FF2B5EF4-FFF2-40B4-BE49-F238E27FC236}">
                        <a16:creationId xmlns:a16="http://schemas.microsoft.com/office/drawing/2014/main" id="{4AAA1058-EF97-869B-941A-0E0774F8B4D7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6E1DC3E4-BF14-D1FD-2163-0AC09D6EBAD3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D96AFB1F-72A8-D8DC-746F-3BF8F3B1E36D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4BFFE3B5-0318-6E64-A12C-007369294ED5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BDA0E1E0-5ED7-BC93-1C9F-5568184B58E3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9E9603EB-3A54-F281-CCE6-8214CAB2D748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A99BE22E-E3BB-B392-B7CD-E13A4EA853B6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D8462D84-B5C4-C073-109B-F5275041315B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7BEF59DA-9A56-606D-FD38-71C443EB02B2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86AC0DE4-6562-86D9-F4B3-73D50A0BD756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3CF04BD1-DA3F-038A-9D2B-E5E8EA4B4521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73E7CC53-FDAC-BC1C-3637-CB72F58BE7A0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86C3A6DD-84D9-FF93-204E-233E50C78990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5E9B48C6-B6CC-A650-7D77-F5B592907732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F85CF36C-FBF8-D904-5EE2-AA1497BC6785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C621A40A-8D2B-4972-6AB3-0EFCE1AA4ED6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43CC5911-DBC2-0705-6BD1-1B5695761EE6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9CD1CC1F-234C-816E-DC7E-A9F1B5C32A17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567B4874-EC6D-6417-01B9-5699AB092364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C4F8FB0E-31A4-6031-EF2B-080BD8AC3708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D9E74C3E-E676-2C05-6ACF-D3683195DB17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77FA9151-777D-F023-5A88-FC88CCB68D97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669BB92F-9B64-1493-E5AD-0C40F2A07DDD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93341FAE-AFBA-4B90-71EB-3AC49F02F632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BA623A67-3282-DD5D-0785-517FC641ED66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9575D0C8-D450-C2A4-511D-4C14E71DA18B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29DFB054-3A6E-485E-2FF6-AF5D1E9D0DE6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73AA220C-7942-C30D-3043-76BE22813274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7B61539B-FCAF-999C-A9B5-8BBC4D2B3919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C4037786-AF87-BE36-C98B-0179C8D1AF8B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D6ABDAAC-2538-657C-7E28-6821AB5C94FA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4859C96F-6C05-82A4-C8B4-985B43134845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C2321697-2D67-9E6E-C58D-1DE1925FB492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33208114-CB46-C1D3-AFD2-0B581F327BE4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656EB586-49F8-8963-4C70-7C33BBCEEF1D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2273E90B-1878-917E-4163-729ACE76F7A9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9E1A3547-1D05-0481-C31A-660D2602FC01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DE9CCC7A-980F-F3AB-79D4-7FCA1A5C4D22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62212B83-13D7-0490-E498-96227BBD0A19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95117198-9C5B-C391-9B14-BBB03E63E040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E74C61F8-5485-F6BB-BF89-A476CFD0BF91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57430453-8504-22DA-C56B-41F8B32D7FCE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BD7FDBB1-C297-F21E-5A48-EE729F179209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E3F78A3C-4402-003A-091E-DE92C804195F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BB3DE1F0-38DE-DAE8-94C9-7C006BC18CE5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6A337B09-0D47-743A-4FF6-AACC34A3DBDE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48B35938-7B68-3C3C-B362-65660EB19897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426FDFF2-793A-6C44-D9F3-9BF2AA434FE2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4AB1C8DC-263A-28AF-9628-39F36D406082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5AEC2187-B734-9DFE-3FCD-0FAA540F41EB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F666516E-5AD0-E3DE-116A-419ACC08E1AC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D264E7B4-E14B-20C3-C30B-7879048B7FCA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FD4258A3-D192-3E56-23F7-2C4CE09A86CF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48A7940C-B136-81F9-960F-D73B887728E5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4F8B2535-3898-048E-605C-13DF488F60A2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26B5E13B-D8E7-CF73-09D3-CB259E83F8F1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AB6ADA7D-DCFD-10C2-84B7-88BD12DCFE2C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DAC80749-7C3D-1715-2981-FC58F001888A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7D3CE557-1E3F-435E-A349-6859B1815D09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A6306BAE-6AD8-8F2A-1FFA-A1A434CE87BE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DE9F3CD5-F463-8EDA-591C-7682B41AA46A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C242153F-D282-90E4-D170-37F353E6D297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2935B4BF-9F6E-1576-9C03-A07BE782D80E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E0421AF2-00ED-74C3-60B6-B87C8DCD6775}"/>
                    </a:ext>
                  </a:extLst>
                </p:cNvPr>
                <p:cNvSpPr txBox="1"/>
                <p:nvPr/>
              </p:nvSpPr>
              <p:spPr>
                <a:xfrm>
                  <a:off x="7319598" y="501602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29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72" name="Image 71">
              <a:hlinkClick r:id="rId30" action="ppaction://hlinksldjump"/>
              <a:extLst>
                <a:ext uri="{FF2B5EF4-FFF2-40B4-BE49-F238E27FC236}">
                  <a16:creationId xmlns:a16="http://schemas.microsoft.com/office/drawing/2014/main" id="{CCED0CE9-5C02-BE2B-6030-DF90B8F05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528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0DCEEB9-45C4-C5FA-5066-F0A50FD23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C6FBBDBB-C9DC-C7FD-FDE0-6D5EF970C6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nez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918CCA5A-41B0-4763-3F84-765CF0116532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06C35367-6E1D-4E06-E3A3-E398A1991E21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37A109B-6EC3-461D-9940-4AC3AFF2CE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983C8B88-2E23-9831-8BDB-788E362E0078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CC600274-7A5C-71BB-3F83-506E0B794E79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0E6BF707-DF1B-36D2-2E4C-F966AA5ECA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C8E031F8-7484-1AFA-191E-D3C718C78DD6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9D04AC7C-2232-075D-15F2-F374CB782E06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extLst>
                      <a:ext uri="{FF2B5EF4-FFF2-40B4-BE49-F238E27FC236}">
                        <a16:creationId xmlns:a16="http://schemas.microsoft.com/office/drawing/2014/main" id="{11296F25-46C2-D379-8A44-6CF9E9E21A2E}"/>
                      </a:ext>
                    </a:extLst>
                  </p:cNvPr>
                  <p:cNvSpPr/>
                  <p:nvPr/>
                </p:nvSpPr>
                <p:spPr>
                  <a:xfrm>
                    <a:off x="4624182" y="418880"/>
                    <a:ext cx="828951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NEZ: 0.3 %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17 cas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6BCE6D7A-80E6-FCD3-1D4D-DCA4BA6EE568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5A8B6959-C14D-3EF6-48AA-00A5C6BE4456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91EE80DE-8CA5-6536-4BCB-25C594477813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83F9A945-8938-D7EE-0D33-FE9D28A61C8C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4B3EDDF4-A889-D60E-FB93-D59F920AF35C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D8305648-C8B9-CB55-770C-BB7F41404449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5051EE3F-094F-5294-FCE6-607F4C0557E1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7AEF93A6-A5B7-6708-FFFA-56A8E4F2B5A4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A884A626-E922-6BC1-860F-1E419A6228C5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AB600C5D-EE2A-7435-22F0-14977FF6A030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AC8BA594-ED89-232C-31C1-DE8D3BE61C8F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79F8D157-D3FB-6228-9A34-C36F613E92C0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880B87AA-AF3F-BBAC-A248-EFAA569CA419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54B1DB87-E0BD-0264-2676-FF1B96C26B60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9699EBF8-487F-260B-5674-6E8114555580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58D286DF-4E6B-0E85-7268-2251ED352F37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D59995EE-F2B1-6442-B7E1-3CC74DAEDDF9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C7818989-4D63-681B-2523-EEECFBEF7C02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14BDC46F-FDE8-18C2-E80E-CDA2CA237318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0C410234-302B-6B32-657E-3ADFD0A801E1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C210E160-2FF2-0A14-79F0-918FFB4C7961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738CB8B1-961C-76D1-8199-6C966654779F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F759D59D-FCD6-7B2D-2556-F30047E2D7C1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A37888D0-B5B3-AC69-EA34-DE3E17A02C46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845DE4F8-1A6C-4747-CA95-C68856A38785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2AA9CADA-E1AE-1476-E57F-BFEF73976F15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F8F3B7D8-D7C3-0752-E3C6-B15E8AD48C0E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E367694A-F04D-6558-53B9-31B81F5A557C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D2E2578E-780C-75DE-C16F-3669A5A46E23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58EE6032-2FF3-B04A-2A4C-0022FF982933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C9A589ED-9895-F0F1-B242-F2D6CC5BB150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6873F0FB-8ACE-3A20-A20C-693D16650ADF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A80DD824-8A62-E954-966F-12B95E062428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4304E0C9-26C7-A1D0-821B-997C98E9AC58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9CB27B79-75B1-65E8-8D52-32A38E485CFF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99E91464-1099-5389-345E-796E9BBC2CD4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6ACE241A-60EE-CAFF-0EE3-47C469ED247E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CF7F2642-312B-5D37-0811-7E5024F53ABD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63917438-78F9-4CA5-56AB-17884C8CAA7B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CEC4B566-E662-8FF5-F1A6-7353F9F62D16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3CEB3972-2EC1-E542-60A8-708D68ABF849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6EC464EF-7CDB-A743-35B8-3C2515F28C2B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48BE80D5-E58C-3256-1D41-E615C5C24AC4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1D4DA22E-2125-2C6B-6B16-F63EB594381D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AED35FE7-0337-8653-4531-4D997513E61A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186FED14-4FC5-1D5A-2F5B-3F6073CFD805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ED6D54F7-A638-FCAA-7C8F-A2F94067B048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372E5711-2F18-8AE3-D123-83CE7EA1230C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F24825D8-83E5-9773-2296-280AB5AB0175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EDFBF7F4-1F34-9C03-D597-9E480E63535C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AF436485-E9E5-1269-25BC-CEF4EA6C5FE7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036C13A9-E5C1-7286-2500-366930E97315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986394B4-6EA0-313B-B948-E672E6CBC132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98BE2B81-3169-B1CD-DED7-BFF193F12311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798ACB69-1778-B3F1-0E68-C0B4F004A51D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927EBA88-858E-DA55-1750-4D8F2DDE0182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2BD44927-58A8-F5E1-85CE-B4F95E471202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848C6F7D-0F68-52E7-34DD-1B27120D2B93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26279F08-FE08-1AE9-FF9D-D98AEC94B369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B8A481F1-8F8D-A47A-53E8-0EC1596E2432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B61FE437-5778-146F-C58D-23802B0A7749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A922BDB6-FD42-DA3C-417B-3C8FC7DCD85C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1967464E-B9F1-1070-B116-8AA4FEF98CF9}"/>
                    </a:ext>
                  </a:extLst>
                </p:cNvPr>
                <p:cNvSpPr txBox="1"/>
                <p:nvPr/>
              </p:nvSpPr>
              <p:spPr>
                <a:xfrm>
                  <a:off x="5208886" y="528097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904AFCE7-E3D3-D7B0-6C03-F26CC0A02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987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4664EB-DBDA-D8CD-878A-14DD99BC0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5B6F5C70-7FDA-B286-6FCF-E3DB28D62E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oreille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8C9FE0A7-ED42-F23F-815C-16EE839F5C5D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85E61571-AADB-D926-EA20-9576B82D4645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EE36464-2413-C868-A5B2-93C52A14DF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5949F11D-B247-CED7-F4CC-9CDD87CDFFA4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DF9BE350-AAE9-72AF-E0C5-A11D598E65C9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A12E60B9-669B-573C-7394-3439A9BB829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348E9165-2ADB-0B46-6982-E6255E2D1DCA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17D05EFF-D067-0CE5-AD4D-46EA726EF01B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5FC7C304-AC84-1F42-7F01-4219C6371761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extLst>
                      <a:ext uri="{FF2B5EF4-FFF2-40B4-BE49-F238E27FC236}">
                        <a16:creationId xmlns:a16="http://schemas.microsoft.com/office/drawing/2014/main" id="{457B5E7F-01FD-40A7-CF8D-F84D0A6346F9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1047340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OREILLE: 2.4 %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134 cas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62CFB9EC-B55C-CFF0-D65F-3020BBB7F3A8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65EB8BA7-DB84-DF1D-A08F-B53A2D151042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7BC74EC1-2CC4-FDC7-C82F-76EA8AECBC89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A67566DF-379A-A415-DDF0-98BA7313E5D7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83E2C55D-2C5D-6CFA-179D-0E72160C8C30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FDEFF1DA-334D-EBB6-A632-EAE1640F825D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C0466D92-594E-A5E0-5FC8-1B6A714F8645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F6CD9199-A062-F124-794A-F6F4BFC904A5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719A7750-13DD-34EB-B7F7-8BE5089BECA5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3187AE80-2847-B0C8-FA81-F5082F479A80}"/>
                      </a:ext>
                    </a:extLst>
                  </p:cNvPr>
                  <p:cNvSpPr/>
                  <p:nvPr/>
                </p:nvSpPr>
                <p:spPr>
                  <a:xfrm>
                    <a:off x="3940632" y="3192028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A22FE631-ECAC-2B21-061C-287C7AA87DDE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211424B4-BF34-E522-4638-E3D88528D1C3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E3465E03-5B86-F8ED-745C-C40163F21AB9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890EB048-315B-2B98-55E6-B88A8F2C1746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ACF14159-DBB5-0DAE-EB73-2F2ACF446F88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3E9F224D-9FF5-162B-523A-91E3C8B7DF5C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9572A45F-61D4-BBED-385D-C4115D48AC7B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5E89578B-E42C-5F58-C882-AC43A6782437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AFC49A61-EB2D-8352-BE57-0C8D2037749A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0C7ECC58-0300-EBB3-DC0A-A39B5B431CD5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D390237A-E102-FB6B-4F0E-743A31053998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B7EF0DE7-32AC-6E4B-A2DA-6D4963D53862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452F4E1C-302B-31BA-CBEC-BB0E3B79D3D4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CE4611C3-A085-6357-FB06-6036BE11D847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39F90A42-743F-886A-D8E7-E3C45EB1524B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F951F929-C96A-E835-F56C-42C6CB84B906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0739D28A-4BEA-5F09-C63A-386153B3B160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CD9711E7-90EE-9F16-FE04-5BBDE7FDC955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E52437D9-937F-06A5-25E2-FF36B310DA42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88A7EF40-F30B-9D8B-148B-A359962327EB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0B51F456-6EA6-DEEC-1B6C-F06095CE444B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A2F57CA7-D93C-C32F-E10D-DE1AF0B01F82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FC2DA0B2-8D7B-B407-AB27-142ED1FC5572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587E73AC-AAB9-A7DB-718E-AC2434D34884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47D9B59B-E5A5-2C38-468F-0E61A1D4CAEC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7D7DED4B-9728-1CE9-DDED-435050215C80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66244EF0-ED2B-27A5-2D1D-C87E47A4B328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4211680B-8841-D543-5CF9-1A4DEBEEDD89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684B44C6-7E6A-737F-FC3F-DCD031C2EE9C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B09885C5-0BF9-E53A-8308-64609145AB0F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9A27E6F8-C5D8-E8CD-BF6D-725E9756BD6A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97780700-4202-9C18-21C8-D2D4913DDBB4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DE6FB4E2-88D1-0B33-1F42-24AF0E808944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4E78B233-E2D3-1CF8-C254-FFFF98A16E10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2E51A357-AC00-E584-9ED2-FC8CCC59B451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877BDAD0-988B-4D4C-5689-FA5B71E2B59B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B505C73C-9A64-4BBD-0E85-8B069014FC3A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A7710E31-53DE-D635-45B3-26FA4374263F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2E048BF5-FC99-9A31-417E-ED2B799121D5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9D164B6F-63DA-1E8D-5CCF-B4F4ECDACD9E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B49B1C2C-5C40-4E68-79F6-BE68413431EF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7903052A-DB7F-F41E-45F8-6FAE233E6894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D12ADE38-3E74-6560-2DC2-99651660017B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097ED1F6-94CC-090E-81CC-1B55DEE04D44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F37C2A84-E7F6-033C-51D5-AAFBBAB63586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ED6368EE-BB76-9A2E-D1C5-F3DBEFE1BFE9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2F3FBC83-9F00-E906-59C0-999FDB189D9E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CB221A72-682E-9C2B-7CE5-B76EF6C5A273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69307" y="3190639"/>
                    <a:ext cx="788522" cy="18236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D85FD383-BF4A-5D97-9D1E-3CAD17F96508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4944BF0C-586C-FC26-4E9F-7FA725B8E5FF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098422EA-5A49-C5DB-7C32-33883AA9E69D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204B5C30-D2F9-FD8D-78BA-A64F1512615E}"/>
                    </a:ext>
                  </a:extLst>
                </p:cNvPr>
                <p:cNvSpPr txBox="1"/>
                <p:nvPr/>
              </p:nvSpPr>
              <p:spPr>
                <a:xfrm>
                  <a:off x="7785991" y="969190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22A2FC77-1041-2434-AF2B-9E53A4FFF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3486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24BC7C5-052A-7874-A222-CB8D6AD8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6CA1E6F1-4E6B-CAEB-E143-E94A987CF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dents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F41409C-36B0-0A00-9124-32AC67AF46DC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B8B7C8D0-04BF-22E0-CB0C-CEE354283E35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A52E766-1790-4998-D693-AA2D77DEC4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957C0CB5-73F5-0451-78DC-ACA6E82287DD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9993BF27-4EAA-DC70-BF52-98C480549AF2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32C1AAFB-1B73-60F3-EFFA-5428A081C85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74194F01-F36F-B53F-B430-FF7F7D9E8F71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B1BDF245-CE6F-F722-A22E-0967EBA08DEE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BC96D533-45CD-4A34-5E1D-E3E6865DFAB7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AB0BBB90-0FAF-6A57-536C-54386F93EA71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extLst>
                      <a:ext uri="{FF2B5EF4-FFF2-40B4-BE49-F238E27FC236}">
                        <a16:creationId xmlns:a16="http://schemas.microsoft.com/office/drawing/2014/main" id="{94865B04-4F41-5AB6-1D50-9318E378219B}"/>
                      </a:ext>
                    </a:extLst>
                  </p:cNvPr>
                  <p:cNvSpPr/>
                  <p:nvPr/>
                </p:nvSpPr>
                <p:spPr>
                  <a:xfrm>
                    <a:off x="4484187" y="1368752"/>
                    <a:ext cx="838322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DENTS: 1 %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56 cas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D15801CA-6741-2C88-ACC3-2FC8967E5633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61BD25EF-2134-ED4F-3F1F-87FEF71106B6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83ABAC45-9E97-B042-16A7-4981ADB5F69F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BFDD977F-A5E7-BE08-ADFA-439F77D50E11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EF7D0E84-EA57-0994-4BEC-E643D4CBA6E3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04912F49-390D-66E4-4194-B23EE5CE17CC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9902897D-47EB-6287-74B1-D85B1AD6FBBD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D551E77C-4E37-1CFA-740F-2C7E2264B3B4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B5C8A061-7D7E-14E3-CC96-D32B6D8BCDD8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ECAF9B05-82A5-3261-3F7D-1EC4A3948D64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1E778D67-0BE9-C1C9-B3BB-33FC45C229D0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C7D1C2DC-3FA2-61B5-CF2A-0B5D03B26190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72582613-8100-029E-9DD4-F45FEF14D116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EA9D9AAD-ED8F-CD88-BB00-1B7286D6E4FC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17B245FB-FB76-0C0E-6454-8B805E5F311F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623AA4AD-91B1-D6F9-BB0B-E4311D6ABE7A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E5A771B9-0C0E-F1BD-E487-4E9014C57EC1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6A2A2B5A-C1F0-52CE-988F-5DF339CEBD4D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F17EAA38-3BF2-CECD-3804-D4BD8327E112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81DFEBF6-772E-1DF8-E849-8529C8E183A9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7747CF0D-8AB5-B91B-A142-3BEE01430D66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4E2304BC-5EFF-C3C4-9581-D7888E9A2DBF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1AFA1D45-820D-1F18-0273-F9220380F8A1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32B4643A-D71A-CAC5-9A65-73D4E9CF77E4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58FB1F8F-1A1E-17AA-D129-139562395822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4AC64FEC-4763-FA37-F5B6-773350522A45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A12C216E-8BA0-3C91-4F47-E061AAF86B07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47166B54-4391-5B4D-9C8D-4C402C33C181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5C2CE0FA-7F2B-48C0-C536-85234133D309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179B22D7-8DE7-AEA5-EF66-F4411A740786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C9F9D98F-13A6-1B4E-E32C-E52C435630EC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2F4518D2-F607-1866-82F0-5E8B143C083D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44623288-D36C-9564-D2D4-8A9CE7060340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2D52B16C-EEC4-961C-3310-CF36051477AB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4266F7EA-7989-09B7-FAD7-F2D0390BE8D6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7B3078D0-9AEE-A2B7-C886-697FF350B038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9DF8A52C-A3A8-604B-8AF5-CF518B41B953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289C1F12-60BF-4A6D-FE34-E17155B9F918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C6D36CC5-F097-E065-DD25-831C3A4E81E6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01AD70E7-2B3F-4E28-AA0F-1A7F89CB11FF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93952EE2-2E03-E81A-AF26-6A48F567E9B6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A4CA2A78-B1F4-8D89-E1D5-532A6672C7DF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6C5A5C05-235E-39D1-861A-04CB631655B2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A97A5DCD-302F-76E5-F91C-0BDA69DEF559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A7BC1804-DE06-060E-8A9D-8C25D7482709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CB1D3CC4-D3A0-5131-437A-CBA60C0F554B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A63A6704-3F2E-A71C-36BF-E16E2DFD59B4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222B989C-F6ED-4F48-D88A-056B38344EA7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B4C1F03D-B270-BC9F-EB29-3C2A7BD96B23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46C4ADA9-F853-FDD8-D088-B3F635F91F8A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06A90DF0-42C1-029A-9C29-1B3ED50F59F0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01484705-ADC8-581B-FBA2-3B46094208D4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E1D00F32-459A-C488-81F7-FC47C2F5DA32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F6ABE569-CDE1-5578-F991-E1C15236B546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58D24A86-C982-57D0-12C3-83D8F0B9DFC9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0F8C1D3A-109B-B2CF-8427-DA0F95D43C5C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B03A51DB-766E-7B6A-645C-2180B2C9816A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277ADB90-A71A-8165-70D7-BCC9FDB13936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C46A951A-D0B5-D367-48E3-5897EFD3CDD5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C780EC59-794A-FD19-C567-7EDBC2F8BDFB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409561B1-DD23-7219-3256-209BBF76B465}"/>
                    </a:ext>
                  </a:extLst>
                </p:cNvPr>
                <p:cNvSpPr txBox="1"/>
                <p:nvPr/>
              </p:nvSpPr>
              <p:spPr>
                <a:xfrm>
                  <a:off x="5070786" y="1464499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ADA81641-6AB0-0FD9-6BE6-C33273D10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83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23562A-A6EE-5B82-A0C1-6C83A6C8C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7432BB0E-65D6-6C13-4E86-D20EDF4CAA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cou</a:t>
            </a: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2266F761-79DF-E1B8-659C-C36FF6EBE09D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EEF4BC64-8714-6BFC-EDA7-2FACC7FF005F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0" name="Image 2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69BBE1B4-9F95-C827-6680-B7F1E064ED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083A5072-C79B-07BF-3CDA-67318CECC694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83FB9A34-9824-AAA5-7B29-71294D4666CD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196BB1A9-0EDB-CE8C-D8CB-427D657BD60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636D9338-BF8A-A884-9FCC-5AA31BC7087C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16ECA5FB-8165-7C87-986F-C02FD9537B13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BE13B5E8-BBBF-F2D5-104B-29FF0469D6D9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2605421B-BEF0-2BAC-C5BF-5993F0317AAD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49C17CB8-0FEF-1C9B-9008-18462DD52689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extLst>
                      <a:ext uri="{FF2B5EF4-FFF2-40B4-BE49-F238E27FC236}">
                        <a16:creationId xmlns:a16="http://schemas.microsoft.com/office/drawing/2014/main" id="{015F28C1-AC58-4458-36E0-E8E2E94FE2C0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COU: 0.2 %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11 cas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0C69243D-EE5A-427F-7DBF-4E6D5A04BDAB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7ADAD6C4-54C7-DAF6-B12A-BB2EF80ABFF3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685D4B13-4CBE-00CE-FC50-22D9882FF77B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2FF41411-1D00-C8F9-ED18-9F2903DEF2FD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EEA5C452-4291-5D3A-2055-4E6633836318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EA631BC5-F44D-9FFC-F2EE-1DD0D865FB24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AABDF18F-3CB5-BA61-AEBA-682C4FD850C6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A0AB9CE2-BA1A-73A2-5504-C8C500C9D501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9D822624-136A-AFA3-B8BF-2335A333BC0F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7DDDFB67-672A-08D5-341D-3C605B939764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E78ACDB7-9054-2642-CA31-EA6BAD281932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29D9C04F-3872-87D1-8A68-70367C18729A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D42D6C67-E5D6-858B-133E-6562B3928B2B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3D980C75-5655-02D2-0BF9-3653AACB2A7B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AA08D379-2E1A-913A-5013-AED508F69B35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591C9B90-8423-E07E-903B-48C3EB7DA333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C24B3666-E248-6BAA-F8D7-96F64A6227C8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2288257F-589A-EBFF-9C78-D4FA66E4AECD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0097E280-E5BC-964C-A5BD-BF5C3763BDF6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0EB22DF2-81AB-812B-839E-33B6A3E720B2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98D61FC7-61B3-6037-5FA7-29B0CD9FE34A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9DED6B2A-F988-FFB8-154D-38E515613584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8AE55C81-1952-B91E-C9CB-8C8C0195BF8A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2E19394D-B40D-6A5E-6B96-F30FA919250E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62BDBD80-FF21-46C3-0A01-75A78DDF7292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94D6E75F-3353-03E6-46BC-977F71749E6D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F2BFAB0C-3F24-D4B9-1BE7-86154AC0EAA9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2D2FF4B5-023D-F983-04D7-2F398339571B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819D77D2-8420-1B75-EB08-154CD5E1C1D2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211859BD-64D3-6FC6-8122-A7B08783E7C4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B869BD6B-6B28-B751-EBC8-1759DB4D7263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84E8D15D-9EA3-E0AC-C75C-E980C40D27B9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4190BFA5-6EE7-B6BB-9E7A-2AEB3ECB6E85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709DF7CB-5577-1FCD-02B1-D0966B65B62A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9653CA7C-A6A8-DE21-98E1-88949F791A18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50915794-1D97-FADD-27FE-8D99BCEB58E3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1D5978AF-82AD-829A-15A4-61EB8A106740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0AE25FFA-90BF-1793-1491-1231F31CF421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94C19B85-F3E8-CFD5-DAF5-88EFA01F7F3F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9EFD7422-9ACB-85A2-B03C-85716DA7DA0F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9573934F-ECD6-1B88-02A4-14B84EB44015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D6708A18-C851-0B5E-EFDA-00D2C9672ED8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F1C948CD-5512-473C-2003-B3C604467AF9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5952F468-50C7-20F1-E788-FCBD7AD9B600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B55BA17E-D898-A4A0-8601-BFF76C3CC654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53698D90-87EA-01F4-4197-28C7C1DEEEA3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29DF0A11-5C5E-CE64-B330-A14FA6DF7007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3EA96C37-5631-75EA-9C19-2E1B5633EA35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109846FD-2066-0802-828D-18C1A4448B3E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2BFA27B0-B0A4-4A4A-1AC8-9F97054E4825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026EF231-A753-9FA2-75BE-57EA6501DD36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22EA54FC-48C4-5BA9-D9E7-1C626666CB36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7ED6EB60-E583-8A94-4C19-82D9A4A25511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FF0E4B45-E0DD-FF34-3A2F-CCF80AD35705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B5628DFC-FE25-EA7F-2692-2A556F4F8386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554F1A4C-CB82-B9F4-5CC5-8C480A0D8A33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4EA97F26-A2DE-B092-4253-B71B82BFB86D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EDE1D1D2-2EA2-51A4-5F40-D5E9D9419835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390B1D24-AE7E-3643-9F5B-63294CA34050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FB867B5E-7475-97C6-8350-56CD8455978A}"/>
                    </a:ext>
                  </a:extLst>
                </p:cNvPr>
                <p:cNvSpPr txBox="1"/>
                <p:nvPr/>
              </p:nvSpPr>
              <p:spPr>
                <a:xfrm>
                  <a:off x="7585416" y="1454568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72" name="Image 71">
              <a:hlinkClick r:id="rId31" action="ppaction://hlinksldjump"/>
              <a:extLst>
                <a:ext uri="{FF2B5EF4-FFF2-40B4-BE49-F238E27FC236}">
                  <a16:creationId xmlns:a16="http://schemas.microsoft.com/office/drawing/2014/main" id="{4D017748-22D5-4754-0869-3795C2AF9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18399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0E15118-F0FD-0D4B-CBC6-706CD97B8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80DE2500-40D8-EC6A-8D14-6A0748F396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côtes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A6D88E8E-A5CA-4E75-46A8-6F1865455CA1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69C40A41-EEC9-6278-ADCF-2B91F20D4EC5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A891774-304E-4D04-BA27-043CA1A16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35843A9E-E95F-766C-FE6E-F3A324617F7B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EE13927D-F151-AF41-B40B-88FB5D552104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0E534A5A-CB92-3D27-C85F-2A6E5C47163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29BC5DD9-99BE-82D7-B7F7-3982C61D6E64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66E753BC-7F6D-406A-142D-C5009770415C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0E3CF154-EA4E-78E1-193F-CC0A048F15E5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B54B763D-2748-F24F-4FCC-CF7C98BF7797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1C679F24-3C47-4F87-2F1B-7CC8762B94E9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C41B9E08-0368-AB30-8597-F3D04370BE5D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extLst>
                      <a:ext uri="{FF2B5EF4-FFF2-40B4-BE49-F238E27FC236}">
                        <a16:creationId xmlns:a16="http://schemas.microsoft.com/office/drawing/2014/main" id="{9D364342-6623-5EFD-65D2-1B97F6A0BC31}"/>
                      </a:ext>
                    </a:extLst>
                  </p:cNvPr>
                  <p:cNvSpPr/>
                  <p:nvPr/>
                </p:nvSpPr>
                <p:spPr>
                  <a:xfrm>
                    <a:off x="3912057" y="2254072"/>
                    <a:ext cx="956793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CÔTES: 1.9 %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106 cas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DDF5E7E6-7783-39F5-7C80-B2B99ADBF28A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2A5E1D34-20AC-B9FA-CC2A-260C0199CE3C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16998D32-CA39-845B-42D9-D74D08430C15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9910C6D0-FBC9-288E-3FDA-329C22874BF2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6BE10FC7-96C8-E9B6-443E-042EFE86C461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6A1A00E7-124F-2F72-4B56-C827EFA04489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CB87E60A-6483-32CF-7285-B63E7793D532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CD24FC1F-B6B0-348C-27FE-D9EC108D740D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CFA60065-7B95-FBDA-1FA1-583A74007914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F389ECD2-18AF-A187-64DE-12DE96ED3393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728E361E-1CB6-1304-AA23-41C1E0E23327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A8D55101-9416-E17A-1C81-B29B5B1774EE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9F655BC4-06BB-D6E0-6FF4-DC1F394433BE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520A9D95-C1D6-A3CA-DA39-3B4E7E281B85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21D70972-65A9-B363-7DF2-67E836461A10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43EB4C36-B22C-ADC8-F1A2-FA6B2F093CDE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BB9F922B-3C41-9E1E-CB82-BCC89ACB3A4F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9FAD4CD9-D223-00D4-5DBD-050F43C28AAB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4401BABD-4907-DBE4-4ACC-BFF63A69D5F0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F396ECA5-C987-E58F-A54D-338D6BE75186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B6025D07-D51F-C3C1-FCFB-FAB5BC1AEA1E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4D0BBE55-7036-55D1-D497-67EFBF3D5005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8A516C74-C161-3BC4-AD82-6C0E18A507E6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2F17ADCD-C816-352A-73B6-2A37589DF635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8AD90963-AC59-5A62-08F3-240E930C56EC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98616CCA-1C50-6FEB-FAA5-C02FB45D2C58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E8BD81A3-57C4-B090-B285-E4AC6C73DF05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42368C39-6F64-F122-CB04-1E880D70954B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A529D27B-108F-B43F-0204-837581A6D5DE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D2F76982-B64E-F511-F4D0-EE7599111548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7D951FF7-A991-D41F-B0A5-8925887EF94C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2CAB8BB5-F84B-C19A-91A3-AEE988238690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A08E6D7A-C086-DA1A-6714-1387BB11DA3E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9CB15713-F6C6-68B3-4A7F-773C17802D92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4A13D812-FFFE-8821-5F7B-805BFD2D1B0F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F120B74E-C8A0-74BD-5C31-4AF1534E1F0D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B5D69FE2-6A36-0FCA-61BD-EE9E2383A23E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6250912F-4937-6BFF-3A08-9BE8D8FEA89A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E69E7AAC-3302-7395-DC48-7DE1D8677179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FBC4D62B-FF53-A5A1-A623-DB751229AF57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03ADFCED-A8B4-ECB5-1C42-9C1C8C123E88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81042E64-4C04-23AA-8A42-B2F3E91F921E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CB982E4D-DE48-EC92-A2F6-8B9CD3AB6EE7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9A3BBAF8-3C13-0FF8-867F-B2BC14AB9C33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78836B43-FA7D-6C6E-E07C-497782E886AB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2D8B8E63-17A0-9E90-D83C-F617327005EC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7E960C45-B3B1-0E2A-1893-A7B38E55B29D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625F0FC3-1683-6A17-72C5-5B762CF5286B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8E82B29E-CC50-42E8-C252-6004B6620CCE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9911D385-2CEE-7B79-B544-660750C74803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C913E9D3-557F-5133-540C-011D51BD4469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F9C8184F-61EC-5FF5-A802-68FB25DA7AF1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FE84946A-CAD7-A446-86E2-30B2D1453C74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C57A2631-05FB-C96E-9028-EA254AEECDC1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3CC911CC-396F-FFC4-D8CE-A7B0EC43E1D0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F2A0F52A-3D54-7566-BF6F-EF04AC7C659A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794E6481-3939-9505-7FA3-AB2BBF01272D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6E4846AF-480B-B53A-3598-6F936679D9A1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8D0D5B90-5F91-E52E-D905-70E0FB891214}"/>
                    </a:ext>
                  </a:extLst>
                </p:cNvPr>
                <p:cNvSpPr txBox="1"/>
                <p:nvPr/>
              </p:nvSpPr>
              <p:spPr>
                <a:xfrm>
                  <a:off x="4602243" y="2359887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653DDDC5-950E-6A89-8B67-15745C46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7738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CB2A59-E9BD-96E3-28AF-269758B5B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AA45E4B8-FE48-C682-DAED-07259DC391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épaule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9000D151-6037-EC35-3E31-BF288F1923EC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7BCA299C-42B4-7D55-6185-8789D34250B0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99AEF8E0-DD1B-6962-57E7-6F90D1122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BCB2F9C2-7A98-A858-8098-2466BED9A5DC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83FB7182-458F-7D49-C23A-F9ACF88DC82E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B1574C45-31F2-EEA7-5CC1-EE1AD812253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3C92875A-5710-9B6D-A22E-FE204C3DB6EF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85E475AC-49A6-83CD-D3C9-6853FF87CB58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B5DA3BC5-69F1-67D5-EA54-6EBC63554A41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A7E3D420-4056-4E33-3EAC-D97140946F06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FD112043-AD6B-C1A5-9825-682ACF545B91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36C710FB-0924-363B-2545-B66402D4C692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314BDA06-B4D2-D862-BA43-0F80DCC90486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extLst>
                      <a:ext uri="{FF2B5EF4-FFF2-40B4-BE49-F238E27FC236}">
                        <a16:creationId xmlns:a16="http://schemas.microsoft.com/office/drawing/2014/main" id="{11361E8A-5E34-8CBC-D132-336F4C909617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970926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EPAULE: 3.7 %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207 cas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C4EF4340-12E0-4C0A-2AD8-8065D6AE12C4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C58A7AAD-ED5E-0C31-8D5A-180281104103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A480A515-6717-1C0B-363F-24A141558941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96C661C0-0DB7-78F6-522A-FF37365EF62D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045F92CD-7679-91FF-B2BD-240EC4A0CA2C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59339CCB-B2DE-54B8-E826-CBFAA57DBD53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18225CC1-DC37-D12A-3588-1B264082A0AC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23A43C69-14D1-F69C-9BB5-FC54039AA089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2CA2745D-D612-533E-C7F2-C296C2D30129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A386F7C0-4226-C30D-83DD-B9A0AB099A44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50ECFFC4-253C-D502-F6B7-0A02A35FB242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F7981D4A-9114-9C13-C4CC-AE9040A6FD3B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E9A51E00-A81A-5178-9A6E-6B73E164C160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A31A3251-FDF1-954F-D53C-9FEACDC49327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B4DF7C5A-2118-FC63-F48C-3C70B1E400DC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BDB3D0B5-91E4-D0BD-A8AB-5A6E4D155B9A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BB2D85C2-5FAE-8045-B256-3D6D5F93F058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5F7DEF02-1028-8CC3-2029-2F708CDB706D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1F24B605-1297-74AE-0F16-F8AB29369DA4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611891E0-EAE5-FF46-A582-B979FDC0C169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436B48C3-23E3-02EB-B2D6-0C69A0F166A3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DF7B29F1-46A0-C574-0ED3-A0E08ED57611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E8583197-C1ED-D145-312A-595208977BDD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9C2BB7C5-6FED-30F9-76CE-6291ACD5BAC0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B32F3303-7387-C2D9-6C3C-F50427D18062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A89D4824-69B2-1EA4-C919-CAC144BDF7F8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F907ECC2-4E21-99CC-D90B-9FF43FB49217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54EA40C2-15AE-B7B0-9F97-E980C844508D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855AC0A3-74C6-703F-A9B0-36B214AAA1B0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F95163CB-C074-FDD2-E625-49556C9AAA01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4D122055-FB0B-1DDA-37AF-33F1CC9F2992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3BA7BC77-DED6-56D6-A5C0-BB0F74912130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E8200D93-C3D2-C6E9-3EA2-866D2693F30B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6671C5F4-8ECF-9ED5-E2D3-61DD80AF28D7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66A70DD7-7619-07D2-D02F-CF8D899395B6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AD7B232D-CF66-08FA-C48D-1A7F50FA89D3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13F95599-0634-D1F8-9AD2-DA8B398724FC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5B307A28-F51E-7CC4-A9FF-BA2D6A66F6C8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950CF9C4-16DD-F003-117C-290CAA2A5873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E8E8E48C-056C-EF86-8C5A-19E644B3D01E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B9E86F5B-67E1-2ED5-6681-61031B8826D8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4D589DFA-9E18-9E7E-6FEE-0800930B5547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DAF6E4C6-7A06-AE63-7C4F-210E98B84C24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B4613F72-7E25-2B4C-D7D9-8A5946DCD40E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ED1BC96C-573C-6D32-338F-27D15695D837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2ED8B9E3-EA03-15B4-76AC-68BE3748A186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62BC599C-A60C-5B81-FBB5-8E3582A6F3FD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F951FBBF-91AC-EFD1-67A3-A976D4C01365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19D9CDFD-5A0C-F0AC-74FE-8A71E6793B06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DDC88AE4-69AE-CEEE-7DA5-FEEC967A35E1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130FB81D-8458-EFB4-22DF-849665DF0234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04874112-CE43-E4D6-528E-F753E2D4D7AE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D0397B2E-3C65-9B2A-9869-F6440026F65D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DDE449B6-3E79-909F-B296-B75A87D3BECA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052CF16A-3875-4B05-230E-7386FB4F9CE0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EACD34E2-6641-BB2E-5CED-A3CFD15009AB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BCC81E81-918A-1C1B-D0DD-F44B479D4B2B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9E66E3E7-5998-5317-9D1E-C11AC370755D}"/>
                    </a:ext>
                  </a:extLst>
                </p:cNvPr>
                <p:cNvSpPr txBox="1"/>
                <p:nvPr/>
              </p:nvSpPr>
              <p:spPr>
                <a:xfrm>
                  <a:off x="8032471" y="1901046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82397B55-2F4C-31A8-CE8B-54E8A54F7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91149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0EE0520-F51D-E12B-E762-35DDC657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B18BF11A-AB64-A388-2913-A82588CB2B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bras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550FE61-4EAF-5AB2-8721-37CF091B6C55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954DA091-7CF0-09A1-87EE-2C28EF2427C9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655E008A-0634-31D5-71B7-D82C19D4C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D3CF5034-0AD7-A27C-76D7-3F4123C78902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9C8D92EA-6606-8DBC-A531-CF6A9F36766C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6E65B68D-E892-AA44-BADF-EF2841FB280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8B68497C-4660-CB31-49FB-4A8785C487BE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393367F7-2C84-665F-3351-E3116459F674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BA17478A-46A2-821B-E2AE-800CAF67C2CC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89B5C1AF-FD9E-3891-6331-AF19862C3663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E0E3D0C7-9FC1-FFF0-F695-A34E9B46CD68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9FD1EE46-6116-AE1F-DC46-44C679D75AF8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743BA35E-F8E5-2926-24CD-8892DB3342F6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2DBE1ABC-6F9C-0CAF-6842-78A4AC69F71D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extLst>
                      <a:ext uri="{FF2B5EF4-FFF2-40B4-BE49-F238E27FC236}">
                        <a16:creationId xmlns:a16="http://schemas.microsoft.com/office/drawing/2014/main" id="{BEEE47BD-9542-69ED-E3F8-3C48E411C2C8}"/>
                      </a:ext>
                    </a:extLst>
                  </p:cNvPr>
                  <p:cNvSpPr/>
                  <p:nvPr/>
                </p:nvSpPr>
                <p:spPr>
                  <a:xfrm>
                    <a:off x="3912058" y="2685937"/>
                    <a:ext cx="945224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BRAS: 1.4 %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78 cas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32F3038D-A552-F531-B63C-83CD4B8EE222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CD96D0B0-7757-1265-9E79-7BE0F03A52D8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5678BCDC-2425-B3C8-E8E5-A3294EE7DBCF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4A59E4A8-03CB-F607-12B1-55C10B271E06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D1D456E4-CF25-756A-85F7-06DAAA479EF6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8C6EE88C-B6F2-7AAF-4920-9CB0B2E8A621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6686FE9F-3296-00F2-7B26-F80086379396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70559A28-44AA-2744-4BA5-12384FDFC3BA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0458A3DA-4F23-7178-138E-32A49AA10EEC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F442F05D-CB89-D587-18E1-303526ABC728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2FD650A1-D53F-ACF8-54ED-924ECD5BAFEF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D0D79CFA-E68D-31B0-EB9F-0C985D74C33C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76ED5504-5B32-8F07-A6FB-01DD8DBD7E03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CB5F1C67-27A4-9078-9A87-C588DF2D1115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D5843611-6B00-3C09-B30E-DDF7BEE2D769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04D97280-7851-853E-BAA1-58D6EFF7A12F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2F894C7F-11BF-9F4C-A7B0-D74DD0C1E4E1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33FEE965-0B9D-2637-2409-5E348EA95E56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57035647-2A8C-C95B-A09B-38077C3BB763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F849C285-5624-5E26-12F3-2D9E0CB6FB4C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BA2125E9-F097-87F0-B862-325FB1A4C244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E5147141-F0D2-C62B-BC42-6461DBB86F1B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96D0086A-CE3D-3558-CF5F-90DEB0171FB3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CC3A99D7-9785-5346-EC8F-4FF855D71846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A999DCD8-DA69-D681-3F5D-EA81569F7984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CAC67F40-F619-108E-D05E-E33566C12B7C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BC99FD59-CCC5-405F-C71A-5ECEA7642DE2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29A7566D-0B66-7712-42CD-9EF12EF89691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2A47F605-F063-63CE-3BEC-8739B93FFEAE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BB7433B5-C4EA-8D0F-4968-C859304214BA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EFAA66E2-4E2C-9695-CA5A-80A5C90F0317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425ABCE7-BE14-9F7A-088B-DED825D19C65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B6D134F4-8F96-14C9-B3CA-F722B5D8BAD4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2BE72F51-A71E-6781-02BE-1BBC36E2DFEB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E6E23468-1524-F2A7-FA2F-25CAB83C3CFB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A9D6CF88-68C4-6F42-82ED-3BFB5C4DB84F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3E2D3CDE-2ED3-FFE2-BC55-5AF664267206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709CC1AF-8844-E90E-B5D9-5B4143A5F737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AC2D93A9-D5C4-A9CB-BD83-80CE51FC81EF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1B4B0E5A-01ED-0EA4-1C6F-3F56CE9F9EAB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2C0861E5-3719-742A-186E-20F0D0E9C5FC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31836B70-F6A6-F3DA-75D9-648B926713EF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2378BB1E-9C71-3459-B5ED-B98E581DDA42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057EC67F-47C7-5650-4CD6-655BE9070361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367D6C49-BB7B-3D2B-684E-4D6BBB38DB65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5692EFCD-5E14-FD1D-4B00-EF6444553551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6F5CD6B9-0F63-8E20-9CDB-87F9E8C0A8F8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EF47E9A5-6C30-C18F-9633-D3962AC928A1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35423C62-6435-9C25-1EF9-8F542ED91D8B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756012C1-D308-F0AD-DFBE-7C53675EF2D1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F36ECCCB-93E3-6BAB-C473-1AA012B66806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5E030795-34D9-D3CC-6B9C-CB33E08630D6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E6D3E0A4-F589-90E6-29FE-239BFE939A23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3EF9A500-5214-F2AD-80BE-433A1477D472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85FDD72F-4750-525C-A6AE-08E544DF2751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275BDFCE-CD91-D84E-AFD3-C2E5567E4533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2" y="2827505"/>
                    <a:ext cx="260912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784BF4C7-4FCD-55E9-4579-0DAD16CCFED5}"/>
                    </a:ext>
                  </a:extLst>
                </p:cNvPr>
                <p:cNvSpPr txBox="1"/>
                <p:nvPr/>
              </p:nvSpPr>
              <p:spPr>
                <a:xfrm>
                  <a:off x="4604626" y="2826985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C40753E6-EFF9-A084-8CB4-297E5A63E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68409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E2CAC42-3075-09E0-0FAC-74B738D5C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395DCBA8-07C6-86C7-256F-F964EFB845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avant -bras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D9BFC237-6C93-08B7-5FEA-0BC2F6EAB1C5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40503467-66DC-E31F-AF2E-989AF052FEA9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91479122-281D-773C-6A01-FADA729256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AC55FF8D-CA43-B01D-EF31-00E8E5FA0AE1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4EF16C35-081D-DCAC-124D-5EC86E272604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D80F2C50-D654-60DF-2408-5D729A7BC57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0EF16A43-30E5-77C7-A931-FF1E8632860E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88BDD140-5194-19E7-5C66-8EA29DFD9052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5EDF328C-4A6A-1801-1539-DE16F9118AB1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0F79FDDF-FF9C-D601-6468-A5E88DA48760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54E6897B-59FE-9AA5-5B4A-295680921DD1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733D4AA3-444B-B498-BE02-74450383EB56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A8FEE7B0-FDC1-91DF-1B0C-1D7D8B3A60CE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2135A8AA-F3C3-0F47-D344-959B1910E29B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79E0C9AC-DC03-46E4-30E3-BF6A02A2ECA3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extLst>
                      <a:ext uri="{FF2B5EF4-FFF2-40B4-BE49-F238E27FC236}">
                        <a16:creationId xmlns:a16="http://schemas.microsoft.com/office/drawing/2014/main" id="{D4BCB9F1-202F-ABFC-87BB-C0699B1D4BB9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123840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AVANT-BRAS: 2.5 %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140 cas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955AAEB1-5D3B-AF53-638A-7A066C5BF65B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A4FC2439-D12A-DC05-E504-DDEF9018D7BF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BBDA572F-DAA3-E8AC-C895-3DB392FC1B79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9FF65AE2-ECE4-DD24-A668-F0525BFDE2D3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1A1F8789-BC28-C3B3-BCEB-46C034189797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E5FC8B0D-99A9-6D0E-E864-AA094268FB9C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87E12653-201F-419B-5AF8-397078C695A2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8BFD878F-6A27-8874-68FB-0F2568123739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C4B6DDF4-BE50-5A35-11ED-82EA4E587749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6703F440-9E32-3C9D-4A91-77F3760C2FC5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B8E34395-8089-3041-E1CA-77CE34243285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C8B3789B-3DCA-721E-2C9B-CD04773402C1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176230D6-0C75-3ECB-B795-CAB84259B718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004930AD-67FC-2D11-C8E8-7511F365AC70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AF14B78B-EDB4-F2CB-35AF-78F43CC0FBB5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A20223E4-564B-96E4-B60E-E3E04AE99FB5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534D8433-04CF-9674-358F-B1D989EBA57B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6CC6F95F-CF36-5DAF-A318-7F2FDEA64DB7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B352F202-39AF-9A9D-9376-7A111DE8EB99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C07EC8CC-DF67-0EDB-FAB9-FACF08B05D2A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C376DF1B-27B6-6CD1-F29E-07CB93C3D501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0FA465F6-E6C9-9BED-72C0-70F7F664879A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0B3A8C5C-2D75-9FAD-BAF5-75957F365BE7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70A7A211-D4D1-1CF3-ABBA-478F1034D285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FB838CA6-3397-0829-EDBF-2A5BF0C3C32E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A29FD738-5C21-7368-78E2-FECE6AED9DB1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8E0ECFAF-72F2-E7C4-C91E-931B8FC5C64A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A2F98A19-FA8E-FD62-C37F-86915E5E6357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99EF28AF-6994-DC0F-C912-317990F14179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068CD67C-03C8-7DAD-1148-F53760E3204E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3D31D784-0B5D-BAF9-CC61-CCB36BF05DE9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46BD8095-F44B-6320-4B85-82D6510128BA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9573D8C2-DEE3-81EB-E052-FA48A42EA72C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D7C73E46-8603-7B45-7311-12C2295CB6CD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58FC3B95-8CE3-CAB3-4118-17E0B664026C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69707C06-A099-0334-5289-57880C843CF2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8ADBF0EB-3F89-810A-1E3E-F490C45B2063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01CC8DA0-5F16-C34B-549D-6C54F674F8DA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22B3068D-1362-BB04-38E9-17CE7030F685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7B7F8DD6-485B-18FE-7309-0FB3792CAFCD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F2DDBEF3-8A88-3E02-80C9-8186C175EB70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7A918319-A53C-4ABC-A862-6AD71195BDC5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38B4BDA8-4FCA-F0C2-A5F8-1C46F90CCA6E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1EC0C93F-6C1F-9AA1-225F-53440707067D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905628A5-8E94-5D32-3DED-030D8087CBD0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AC261A17-7275-5B0C-39F9-ACD51B7F43F1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CCE66725-4E41-E3B1-465D-B673F1AA2527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D9EE2745-E74B-AE7C-9B08-D7EA23E60348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29044DF2-B20A-188D-6D0A-C89A44F37F30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54419BCC-AFB3-3B04-548F-542E46DBDB4D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1722D485-AFD0-4490-F5B1-FCA3ED190B12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BC26FFAF-A125-BE23-F66B-D6891E475FA7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21D9FF3E-0722-72A0-0D07-DD042D74E19E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9C50A859-642E-2278-E33B-AA945CC1CA65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5B730C86-C3B6-EC1D-CA9A-61BFCA45CD4A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48B3DFF9-C01A-0B84-27C2-9BC5D918E6E1}"/>
                    </a:ext>
                  </a:extLst>
                </p:cNvPr>
                <p:cNvSpPr txBox="1"/>
                <p:nvPr/>
              </p:nvSpPr>
              <p:spPr>
                <a:xfrm>
                  <a:off x="8462194" y="2884854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FDD46EFC-F85D-7F50-DC8C-B1F7AFB1D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32770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FECEABF-5F68-FA27-B508-46D89B625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8BD2D6BA-2E34-AEB1-61CC-3A10E8420F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poignet</a:t>
            </a:r>
          </a:p>
        </p:txBody>
      </p: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D49013CC-467B-4AB3-B41A-F07B1CF2BF5D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F66F102F-AAD0-D149-D541-27E9CB7AFE90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C810D3E1-D827-F18B-7B38-3DD5238FC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EB0A6F64-B49F-AF95-035D-E4130E0451F9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19391709-062A-C2A7-4FF3-043D2AAE4528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72EC9959-31B3-9A6F-DBC3-8C837E90FF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F987ACDC-BF79-D282-30C2-622BC27290C8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DEC9D35E-3AA8-6160-2270-2917E2E0174C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66E403E9-3078-158F-9CA1-7D1D4537D3E8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A22DD807-E5B9-2BC3-8FA0-AB30EA9893BE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C87E1412-B7AD-902A-8A3D-D49EDE0FAB98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BDD37606-BD85-9533-D5FE-556E07D0D606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extLst>
                      <a:ext uri="{FF2B5EF4-FFF2-40B4-BE49-F238E27FC236}">
                        <a16:creationId xmlns:a16="http://schemas.microsoft.com/office/drawing/2014/main" id="{C829FB1E-F070-A5D0-53BA-39B28B68504D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  <a:hlinkClick r:id="rId14" action="ppaction://hlinksldjump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extLst>
                      <a:ext uri="{FF2B5EF4-FFF2-40B4-BE49-F238E27FC236}">
                        <a16:creationId xmlns:a16="http://schemas.microsoft.com/office/drawing/2014/main" id="{1757F375-44ED-0877-3E35-C1B061D32F86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  <a:hlinkClick r:id="rId15" action="ppaction://hlinksldjump"/>
                      </a:rPr>
                      <a:t>EPAULE</a:t>
                    </a:r>
                    <a:endPara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" name="Rectangle : coins arrondis 11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CFF0E06F-4B9F-DBFA-BD61-34BCFE4AC710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F928C55E-DDAF-6754-63E5-B93EADE9B4C5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extLst>
                      <a:ext uri="{FF2B5EF4-FFF2-40B4-BE49-F238E27FC236}">
                        <a16:creationId xmlns:a16="http://schemas.microsoft.com/office/drawing/2014/main" id="{082B0887-CE04-2D57-3C27-C5E1310DA703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92322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POIGNET: 4%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224 cas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2D34D00B-FC4D-A816-148D-B3167E3C6905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EF7EFC8C-2E47-D070-4653-8BE069BB86BB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BFE955F3-4780-C1C7-0EA5-1E6D62E0D64E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1CC2CCA0-D3AB-7E98-10BA-4D20B8FFF9EB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395FB0D8-28A6-10F1-B0D3-6797E9211A2D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CD2DE711-F191-9430-5EFF-63C3BF360689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76D9ADD5-DF43-9921-1366-A7AB534389F2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CEB7C029-C779-8328-990C-27BA4347104C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9EB93347-68F4-1CFC-0E54-64678A88304D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F46E6A17-E231-3EC0-0013-FE7B8DD88171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3BB775CB-FDCE-476B-3DD1-13267055E211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59C2247C-3499-A4D0-06C6-8818A1511D61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10D7DCD9-2E65-F35D-E903-2992EFE98413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640B53F5-77F9-8875-83CD-28ADEB9606A0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2C2284B8-42F4-F32B-4D35-5A9F53A51E13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93B46824-545C-20E2-73D4-CEC4A2A09E62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F40FD292-44E8-9063-18FB-7520F8DAB3C9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1CEECC0B-FB76-746F-9D11-1C3EAA95EC5A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1A0A39BA-DE53-5CFB-C684-AB91E503F963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42F43986-6ABD-E7F3-8782-A867AD70214F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AD1EE0BE-5125-596A-C0A1-8F7706AC9E06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C0B5E784-1BAF-CA4C-5D65-B4A84A2A4E87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EE807591-0018-7656-7843-9ECA321C9DA2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2DD8FEF2-70BF-138A-4CEA-1A72A8DF5E74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2DFF8186-D35D-B895-6DB5-F4D1B1F690BD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20A22746-7AD5-5529-8E60-CB115ED8D012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A19E3E1A-432A-24AA-7479-8F46D666A571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CF0B282E-F457-328D-7E91-23902ADD0F11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CE97E2F3-0EAA-607A-12E8-5A223F19EDF6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4670FFBE-FD86-452A-5DD2-A96DEC29208F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66B3E38D-4CF3-1785-7B8F-EAFCCF7EA3DB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549DEEC7-9C5C-86CA-4277-5D5DC35D90A8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AED5EBC5-3865-A454-9F71-037882CB14B3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9CA7B7F0-1199-28D2-7B4B-B055FF0C8FE3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ECAD18EB-27EE-73A6-33A2-B53ECFE0523C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1B597E99-AB7D-F965-943D-213A8240F356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430AC367-136B-0955-3453-3F13A405A3A8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EFA41FB7-1578-EE0C-5CB6-80CB3C1FD84D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A088225C-05D6-01C7-11DE-362C24F5565E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2CA18C05-D893-D315-075B-93A907D51EE0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2484A8B6-F2A8-6E22-F6DE-D2F079DB5D35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D8E05E43-269D-E637-4B49-5CB25BEDF92F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8FB7F369-966F-5DEA-01AB-3BFBBDDCD137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7A8601BA-0CCA-FB5B-9319-5E9184EB6893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1B2B9489-BAE3-A352-38D5-EDA61C135A62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67D3AE2B-8251-72FC-EC54-C313AF1E79D0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9A9B0BA4-8FD4-BA90-9C95-EE9FA534D48E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7F4F4CB2-A5CC-BE0C-3904-D7F7466F0B08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A620E12C-5357-7657-76A5-30363BDA61DD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355CAD9A-067C-D6D6-EE65-BF51AF10B75E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4541458A-70B4-D565-2826-6685FF9047BD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AB744F2F-8F47-2D8D-C535-6406ADDE6CAB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E36193A0-1F36-4B97-665C-7BAFAD645CED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A05D648A-681D-8F4A-B924-22849BC032D3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76946785-A368-7D90-06EF-816716CF140C}"/>
                    </a:ext>
                  </a:extLst>
                </p:cNvPr>
                <p:cNvSpPr txBox="1"/>
                <p:nvPr/>
              </p:nvSpPr>
              <p:spPr>
                <a:xfrm>
                  <a:off x="8369193" y="3342117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44381905-D661-16C8-EBE8-7D8A779E0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62602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D3821F-24CE-063E-05D5-C03B39CBD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7F6FD6FE-CAA0-E0CE-B6EB-ACB844A0C0D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main</a:t>
            </a:r>
          </a:p>
        </p:txBody>
      </p:sp>
      <p:pic>
        <p:nvPicPr>
          <p:cNvPr id="72" name="Image 71">
            <a:hlinkClick r:id="rId5" action="ppaction://hlinksldjump"/>
            <a:extLst>
              <a:ext uri="{FF2B5EF4-FFF2-40B4-BE49-F238E27FC236}">
                <a16:creationId xmlns:a16="http://schemas.microsoft.com/office/drawing/2014/main" id="{2E03560A-3000-F0B1-CDFA-FFAE025F79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91" y="6329677"/>
            <a:ext cx="1324160" cy="285790"/>
          </a:xfrm>
          <a:prstGeom prst="rect">
            <a:avLst/>
          </a:prstGeom>
        </p:spPr>
      </p:pic>
      <p:grpSp>
        <p:nvGrpSpPr>
          <p:cNvPr id="77" name="Groupe 76">
            <a:extLst>
              <a:ext uri="{FF2B5EF4-FFF2-40B4-BE49-F238E27FC236}">
                <a16:creationId xmlns:a16="http://schemas.microsoft.com/office/drawing/2014/main" id="{AE76C457-8898-FA1A-FFF3-CC7CB6EB243D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2B545D68-A88D-4785-B6FA-1490E13CCFE2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385F527-8A34-B105-53DA-B93D46AF9BEF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BCFF60CC-7B69-BB0D-40D3-172124668F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83050FD3-09DB-AC2C-FC1A-CB0574831F29}"/>
                    </a:ext>
                  </a:extLst>
                </p:cNvPr>
                <p:cNvSpPr/>
                <p:nvPr/>
              </p:nvSpPr>
              <p:spPr>
                <a:xfrm>
                  <a:off x="4549257" y="859427"/>
                  <a:ext cx="82867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</a:t>
                  </a:r>
                </a:p>
              </p:txBody>
            </p:sp>
            <p:sp>
              <p:nvSpPr>
                <p:cNvPr id="5" name="Rectangle : coins arrondis 4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84AC994D-17A4-CAFD-4FF6-6B915B97341E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 </a:t>
                  </a:r>
                </a:p>
              </p:txBody>
            </p:sp>
            <p:sp>
              <p:nvSpPr>
                <p:cNvPr id="6" name="Rectangle : coins arrondis 5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0B9CA6B3-021E-F9DD-21CE-6366995D1D2D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B07509AF-44FA-5CB8-62C7-736404AAC973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26B81739-40CC-CB26-8394-F6C58FD36F2A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78220119-2C45-B22C-591D-65F2A6697A1A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B531D3D5-0AB8-D9C6-3D7D-34165340E988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BBE61049-219D-5CA0-E099-59F113CCE7BD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C0DAA554-26F5-668B-7A5B-89C0997C40F2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00C6EC6A-3A9F-AA3C-8904-08D4E51738F7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71028C32-B537-D7F3-F58C-EAAB941365A6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extLst>
                    <a:ext uri="{FF2B5EF4-FFF2-40B4-BE49-F238E27FC236}">
                      <a16:creationId xmlns:a16="http://schemas.microsoft.com/office/drawing/2014/main" id="{D26CA1D3-9B6A-09B1-EDDE-2744563461A6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922537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MAIN: 5.5 %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307 cas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D4E58613-06CE-169D-B83E-A6440B58EE76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B85F81FA-FF2A-67E8-31BD-AD5DC4BE11D1}"/>
                    </a:ext>
                  </a:extLst>
                </p:cNvPr>
                <p:cNvSpPr/>
                <p:nvPr/>
              </p:nvSpPr>
              <p:spPr>
                <a:xfrm>
                  <a:off x="3912057" y="3179395"/>
                  <a:ext cx="828675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</a:t>
                  </a:r>
                </a:p>
              </p:txBody>
            </p:sp>
            <p:sp>
              <p:nvSpPr>
                <p:cNvPr id="18" name="Rectangle : coins arrondis 17" descr="CRANE 124&#10;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06D4DA93-E5E3-0FD5-0B50-203C1498445A}"/>
                    </a:ext>
                  </a:extLst>
                </p:cNvPr>
                <p:cNvSpPr/>
                <p:nvPr/>
              </p:nvSpPr>
              <p:spPr>
                <a:xfrm>
                  <a:off x="4493834" y="4494762"/>
                  <a:ext cx="828675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 </a:t>
                  </a:r>
                </a:p>
              </p:txBody>
            </p:sp>
            <p:sp>
              <p:nvSpPr>
                <p:cNvPr id="19" name="Rectangle : coins arrondis 18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7BD8688B-AB7A-DBD6-C6FB-B95EF5E400A2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828675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GENOU </a:t>
                  </a:r>
                </a:p>
              </p:txBody>
            </p:sp>
            <p:sp>
              <p:nvSpPr>
                <p:cNvPr id="20" name="Rectangle : coins arrondis 19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D9BFDE41-5B7B-AF80-668E-570850A7587B}"/>
                    </a:ext>
                  </a:extLst>
                </p:cNvPr>
                <p:cNvSpPr/>
                <p:nvPr/>
              </p:nvSpPr>
              <p:spPr>
                <a:xfrm>
                  <a:off x="4541307" y="5363881"/>
                  <a:ext cx="82867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93A25C60-F211-813C-C22D-CE6626941C96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BD3C0EFC-EBEF-49A1-E054-99E7CA6EB0F0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845AB0D3-68D9-C3BD-76E9-E73E51E117FB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7D5ED623-B374-2CB8-E0BE-8F93EB9E064F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hlinkClick r:id="rId28" action="ppaction://hlinksldjump"/>
                  <a:extLst>
                    <a:ext uri="{FF2B5EF4-FFF2-40B4-BE49-F238E27FC236}">
                      <a16:creationId xmlns:a16="http://schemas.microsoft.com/office/drawing/2014/main" id="{0D5356CB-8DA3-01A2-4F4C-C293A3BD7922}"/>
                    </a:ext>
                  </a:extLst>
                </p:cNvPr>
                <p:cNvSpPr/>
                <p:nvPr/>
              </p:nvSpPr>
              <p:spPr>
                <a:xfrm>
                  <a:off x="4242110" y="1815424"/>
                  <a:ext cx="720266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COEUR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A9174BCC-0667-2580-AAB0-AC59F065CB9E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B0E87CDA-5AD0-35B8-AA6C-2E61404BE113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D47E3858-09D9-6C38-8F1B-F279D42F1B1D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B3DF0C8F-9EA7-717E-1518-35357721AEA4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03CA1F11-3C89-8A42-0BE1-9A71067C771F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3006AC3E-B289-6140-D769-FAA6516DD960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BFB099EF-CC2C-9D9D-4171-8294E632692B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24864B16-DE56-902D-CD59-7B59586D7B18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C292715C-15B2-C51B-F662-08D52D225EB4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EF83B37C-AC0D-EA9A-EB32-B44D38C271C2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B1AEB015-F3A1-C1E6-EE95-3AC3D7310586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01E6927D-08FE-A646-0455-42B5E9BED217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E0ECF904-ED5E-1E77-E0BA-2805F310467C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D6480CFD-BAC4-F9B7-B3E0-4434A7B19522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95797C5C-11FA-0B02-A8E0-E22BDA2C76CB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B53537B8-42E1-4165-2AE2-82A0AB9E5C97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AF9F6469-251C-45BF-14BF-E10F1A3836CC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F5815F4E-F434-F040-CC4A-10F6D672445F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424FEA83-479A-1100-7A8F-A0C7D676D81F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9281B46C-2DFB-92F2-083A-4B99E9148875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DD917B9E-BB00-0528-AE0C-ECAA536AD3FF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7D29B281-DA25-34E6-731E-1A6AE607250F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3593AB06-876C-F1A4-5981-41EC13C2A703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2075EF37-2652-521B-49B9-669C76E8A209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C4CD2944-F2AA-B327-ED0E-24DF676EE2ED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337FC37B-6B5E-D799-E5F9-EB9AB0B7ADF2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55FF8015-53FC-826E-0864-BEDED11D84FE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BF371737-10EE-36B3-C946-E79F0F27E4E1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DE8F6BAD-3090-9CD9-3D99-7F7A7AE67551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5978E51F-A564-EE95-F7EA-DD07519B787C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D96B0146-3E0E-37E8-7691-DA650547A668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4BE359EA-C630-5C49-9864-084BF2D89802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BE82111A-2DC5-BE32-2384-C5902557597C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83FBC2BD-EB8A-4982-0538-77392E064675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D83B4AEC-B978-5A7D-AA0D-BBFEB0D5E8DB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1152D78D-94CE-0C59-8EDF-4B22625005B4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56A0E089-C58F-554B-B264-6B6647043A09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CEE4FE81-9005-2FB4-0DE3-1E004CA87A9C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B95ED96B-65AF-067C-B3FB-0E0029ECA535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09" y="4514845"/>
                  <a:ext cx="308386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3283A90E-4E48-81CA-4A8E-DA62AE0CDD81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CC85B160-DF3C-B133-AFFD-6BDA0A5052C3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15F9CB69-E64F-7DAF-200D-41CCA402AD4A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7F3DDA8C-4346-364A-E806-534BEE0F611B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F1673BE-8143-709F-CF09-8D85693BA466}"/>
                  </a:ext>
                </a:extLst>
              </p:cNvPr>
              <p:cNvSpPr txBox="1"/>
              <p:nvPr/>
            </p:nvSpPr>
            <p:spPr>
              <a:xfrm>
                <a:off x="8463055" y="3899152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30" action="ppaction://hlinksldjump"/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76" name="Image 75">
              <a:hlinkClick r:id="rId31" action="ppaction://hlinksldjump"/>
              <a:extLst>
                <a:ext uri="{FF2B5EF4-FFF2-40B4-BE49-F238E27FC236}">
                  <a16:creationId xmlns:a16="http://schemas.microsoft.com/office/drawing/2014/main" id="{D304321E-011E-9190-D7BF-6B7FE02D3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55929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63BBD3-5908-1AA0-A71D-C39E99A7F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C7908776-EDDE-54D5-7D33-F693113173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hanche</a:t>
            </a:r>
          </a:p>
        </p:txBody>
      </p:sp>
      <p:pic>
        <p:nvPicPr>
          <p:cNvPr id="72" name="Image 71">
            <a:hlinkClick r:id="rId5" action="ppaction://hlinksldjump"/>
            <a:extLst>
              <a:ext uri="{FF2B5EF4-FFF2-40B4-BE49-F238E27FC236}">
                <a16:creationId xmlns:a16="http://schemas.microsoft.com/office/drawing/2014/main" id="{36854A7B-F9B3-60C1-8FFE-4C7D993EA6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91" y="6329677"/>
            <a:ext cx="1324160" cy="285790"/>
          </a:xfrm>
          <a:prstGeom prst="rect">
            <a:avLst/>
          </a:prstGeom>
        </p:spPr>
      </p:pic>
      <p:grpSp>
        <p:nvGrpSpPr>
          <p:cNvPr id="73" name="Groupe 72">
            <a:extLst>
              <a:ext uri="{FF2B5EF4-FFF2-40B4-BE49-F238E27FC236}">
                <a16:creationId xmlns:a16="http://schemas.microsoft.com/office/drawing/2014/main" id="{0BD92E28-3D11-6DFC-F746-26E873EFDF31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7F8508DE-190C-605D-F6DC-39385F50E320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C0B3673-486D-58F0-A62F-CA7888E1C345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2DAC5481-7C62-4575-CC10-0FDBD62F87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85C63351-DFAF-2287-5549-EDCFAA67FC1A}"/>
                    </a:ext>
                  </a:extLst>
                </p:cNvPr>
                <p:cNvSpPr/>
                <p:nvPr/>
              </p:nvSpPr>
              <p:spPr>
                <a:xfrm>
                  <a:off x="4549257" y="859427"/>
                  <a:ext cx="82867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</a:t>
                  </a:r>
                </a:p>
              </p:txBody>
            </p:sp>
            <p:sp>
              <p:nvSpPr>
                <p:cNvPr id="5" name="Rectangle : coins arrondis 4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ECBD3F68-A83F-2679-EA66-FB9CC077CA84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 </a:t>
                  </a:r>
                </a:p>
              </p:txBody>
            </p:sp>
            <p:sp>
              <p:nvSpPr>
                <p:cNvPr id="6" name="Rectangle : coins arrondis 5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DA8C694F-9F1C-A496-9DE8-2146513DD39C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F54A2EAB-E5B2-79F4-6CAF-47A162463FE4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8B27EC21-8C5F-F11D-11F4-6FCE570D23E5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D46E53EA-3741-F8BD-22BE-9D5F322EFBB1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718B187D-5E72-E672-3EAE-1DEE06082E6C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1E98479B-5D6F-6522-EA15-688533EF5A59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59AAAD49-0E71-6B5A-8EB9-AEE95E0E1F0A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FFC0C944-84D4-1487-3E8D-3663B1EC7AF3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FCE70678-8F3E-67FF-C470-EF8E7CF15B86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3D8C82F2-0EDE-BB78-F8A2-45E4889B489F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828675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extLst>
                    <a:ext uri="{FF2B5EF4-FFF2-40B4-BE49-F238E27FC236}">
                      <a16:creationId xmlns:a16="http://schemas.microsoft.com/office/drawing/2014/main" id="{EC7E1F55-B5EB-DFB4-412C-FEDE80169650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extLst>
                    <a:ext uri="{FF2B5EF4-FFF2-40B4-BE49-F238E27FC236}">
                      <a16:creationId xmlns:a16="http://schemas.microsoft.com/office/drawing/2014/main" id="{B6B4CDC3-7852-64D4-999D-655AD56AE010}"/>
                    </a:ext>
                  </a:extLst>
                </p:cNvPr>
                <p:cNvSpPr/>
                <p:nvPr/>
              </p:nvSpPr>
              <p:spPr>
                <a:xfrm>
                  <a:off x="3664145" y="3179395"/>
                  <a:ext cx="1076587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HANCHE: 0.3 %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17 cas</a:t>
                  </a:r>
                </a:p>
              </p:txBody>
            </p:sp>
            <p:sp>
              <p:nvSpPr>
                <p:cNvPr id="18" name="Rectangle : coins arrondis 17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6819BC77-C0DD-BA6A-5A0B-A49569E42CD3}"/>
                    </a:ext>
                  </a:extLst>
                </p:cNvPr>
                <p:cNvSpPr/>
                <p:nvPr/>
              </p:nvSpPr>
              <p:spPr>
                <a:xfrm>
                  <a:off x="4493834" y="4494762"/>
                  <a:ext cx="828675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 </a:t>
                  </a:r>
                </a:p>
              </p:txBody>
            </p:sp>
            <p:sp>
              <p:nvSpPr>
                <p:cNvPr id="19" name="Rectangle : coins arrondis 18" descr="CRANE 124&#10;">
                  <a:extLst>
                    <a:ext uri="{FF2B5EF4-FFF2-40B4-BE49-F238E27FC236}">
                      <a16:creationId xmlns:a16="http://schemas.microsoft.com/office/drawing/2014/main" id="{6B53AC78-B163-F79A-66E0-EA21CC1FD3D6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828675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hlinkClick r:id="rId21" action="ppaction://hlinksldjump"/>
                    </a:rPr>
                    <a:t>GENOU</a:t>
                  </a: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</a:t>
                  </a:r>
                </a:p>
              </p:txBody>
            </p:sp>
            <p:sp>
              <p:nvSpPr>
                <p:cNvPr id="20" name="Rectangle : coins arrondis 19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D02885AA-6872-47E1-C856-E0EB767A1EBF}"/>
                    </a:ext>
                  </a:extLst>
                </p:cNvPr>
                <p:cNvSpPr/>
                <p:nvPr/>
              </p:nvSpPr>
              <p:spPr>
                <a:xfrm>
                  <a:off x="4541307" y="5363881"/>
                  <a:ext cx="82867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E842CC86-B9EB-076C-FA68-04DAF4ADAB76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385AE1C6-B805-B413-1D0F-957D6BFCE58E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567B11E6-1A08-A539-53A7-F8A8AF58E960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8ED7C6B9-9234-9194-C2DC-241AC14FCA50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AAEDA3CE-9541-769B-636C-8E51592B3BCA}"/>
                    </a:ext>
                  </a:extLst>
                </p:cNvPr>
                <p:cNvSpPr/>
                <p:nvPr/>
              </p:nvSpPr>
              <p:spPr>
                <a:xfrm>
                  <a:off x="4242110" y="1815424"/>
                  <a:ext cx="720266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COEUR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AB8C85D6-AD28-EF58-5429-6608B9F1ABFB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432BD7AE-7B66-A9BA-F28E-2C670FE5A8FA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8D73DBB1-A426-EBAD-CF77-EA1BBB49861B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0ED220A9-1E03-5A1A-173E-D92F84629B57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36091AE2-3FD5-358A-F9AE-72BEB1373890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BDF737F9-FCA2-E1D4-0BC5-9E05A999E735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F91552DE-220B-1EA0-4397-2482E2EA644D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9EC1C86F-8476-1B96-46D4-70306A9F44A5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9670E8ED-303E-DDA1-D0EB-E83B68E4A629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CB5B949C-48D1-BD1D-FFB1-13701757B197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B408667F-0D3E-1F23-297F-77BC138359D1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2C794CCA-4CC9-3D1A-A2C0-D0CA242ED676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B28016C7-BA78-AFA4-6673-4FE3DEAB124C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E9641624-C5B9-BD39-C907-CC8E697F610E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B4EC5AC7-C45E-FD68-F392-BAD51EB7BCA8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C74A28DF-B192-7074-0385-AF281BB6567C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97CCA010-7BA3-CB20-295F-32BB25D8F2BF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40487709-EE15-4470-3330-AE870BDAE344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8BA66A86-013C-9E38-6DE5-7B175093B191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9EE6EBA6-7EAE-BAD0-397B-8B61EA1D4AAC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EDEE7977-DF13-DD7E-B368-4DB1888454E4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DC6CC81B-8594-6469-D1A4-575C2ADD2BD3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6EEBF156-FB6E-2F03-E367-7A1CE45AFBF1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69DB0639-D8A1-E240-6F26-D9DD37FEAA56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1DA7568A-F55C-8730-A4C0-9D1577F66BCF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79A86CFA-7E5E-E2DE-52F7-3C8C1C2DFF37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1D6A7C4E-14DA-1DB2-4F65-5088239003E1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4B073C57-7E2A-72B5-70DE-FC42A8B08897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DB05E0B0-9CB3-6203-036F-320F1B2D49E7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71CA7C19-BCA8-0CC9-F642-1140AC8BCD6D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AD3BE203-AC87-39C2-74DB-32757FE829FA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3843B08E-65C0-083D-ED09-6C9CBA8A3153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BDC22789-BCAB-729A-132A-618AF035F639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44FDF9AA-3E4B-CE2D-C2D7-9560DB479E1B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1D7C6731-53BC-2954-03D3-FF80CD1882BE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4DC27739-E8D9-73F8-219D-AC8CB47D4F9C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D900D9CD-CD7C-FB87-57F8-9D62A7F10B75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E8497533-F5B7-F0AD-F5AE-B2D6E5E991A6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0C6AFFDA-2C92-E63B-04A6-3D692255B784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09" y="4514845"/>
                  <a:ext cx="308386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1F64BE04-3161-9B77-4D35-B4836C47A8DC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7A0BD12D-3F9A-3578-37E6-45E4751A855F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2B8E96D7-1392-18DC-2671-F74B07CD1620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4A66B181-475A-5489-DB94-D2A6A479E95B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E5C0594B-40BC-E2BE-F2C8-560E9C8AD038}"/>
                  </a:ext>
                </a:extLst>
              </p:cNvPr>
              <p:cNvSpPr txBox="1"/>
              <p:nvPr/>
            </p:nvSpPr>
            <p:spPr>
              <a:xfrm>
                <a:off x="4489009" y="3303531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29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30" name="Image 29">
              <a:hlinkClick r:id="rId30" action="ppaction://hlinksldjump"/>
              <a:extLst>
                <a:ext uri="{FF2B5EF4-FFF2-40B4-BE49-F238E27FC236}">
                  <a16:creationId xmlns:a16="http://schemas.microsoft.com/office/drawing/2014/main" id="{2450DCA7-9C93-A0C2-E980-E86004705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44928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447C52E-B5BC-A3C0-CEEE-14176D8B0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BC1C259F-F890-C1B3-F07B-56202F96AF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cuisse</a:t>
            </a:r>
          </a:p>
        </p:txBody>
      </p:sp>
      <p:pic>
        <p:nvPicPr>
          <p:cNvPr id="72" name="Image 71">
            <a:hlinkClick r:id="rId5" action="ppaction://hlinksldjump"/>
            <a:extLst>
              <a:ext uri="{FF2B5EF4-FFF2-40B4-BE49-F238E27FC236}">
                <a16:creationId xmlns:a16="http://schemas.microsoft.com/office/drawing/2014/main" id="{D64FDF7E-31AE-8BE4-3705-099329C668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91" y="6329677"/>
            <a:ext cx="1324160" cy="285790"/>
          </a:xfrm>
          <a:prstGeom prst="rect">
            <a:avLst/>
          </a:prstGeom>
        </p:spPr>
      </p:pic>
      <p:grpSp>
        <p:nvGrpSpPr>
          <p:cNvPr id="73" name="Groupe 72">
            <a:extLst>
              <a:ext uri="{FF2B5EF4-FFF2-40B4-BE49-F238E27FC236}">
                <a16:creationId xmlns:a16="http://schemas.microsoft.com/office/drawing/2014/main" id="{5966C620-AF70-431F-1C22-52732AAFD063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CBD785FF-FD67-DCAB-07A3-8332AE06C702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CAE606C-8497-B8B2-4113-B5ABD3AA12C4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F5D38375-9784-FF50-89D5-C6AFBCBFE3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0A9CE83C-527D-C356-C585-65A9A6CB389E}"/>
                    </a:ext>
                  </a:extLst>
                </p:cNvPr>
                <p:cNvSpPr/>
                <p:nvPr/>
              </p:nvSpPr>
              <p:spPr>
                <a:xfrm>
                  <a:off x="4549257" y="859427"/>
                  <a:ext cx="82867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</a:t>
                  </a:r>
                </a:p>
              </p:txBody>
            </p:sp>
            <p:sp>
              <p:nvSpPr>
                <p:cNvPr id="5" name="Rectangle : coins arrondis 4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195D654F-3D46-0B5B-7101-3CA07157EF6F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 </a:t>
                  </a:r>
                </a:p>
              </p:txBody>
            </p:sp>
            <p:sp>
              <p:nvSpPr>
                <p:cNvPr id="6" name="Rectangle : coins arrondis 5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1B84E1C4-9511-54B6-E79D-8033E177BF38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BB31DF64-CFC8-2FED-A635-6D332CBC3AED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D134751D-9F9F-127F-5C09-68B9617B8FD3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B4087644-8C1E-EC48-2E2F-A4EF34030B40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53873DFC-177C-51EC-3697-1214F02F7B46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D159A937-C6FB-263B-A2FA-104264622EC8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2FE23951-057F-DF94-C145-F9C104FC706B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7B32BECF-BE8D-DBC5-6CB6-502561E669D5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008325C4-CAC5-324D-F7C6-2469002FAE28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5DE31F50-4EDF-6D11-A063-D8BFF78941F4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828675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BB7A3CB6-FD1C-2ECC-AAEB-C2178D2D9E2C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C7070118-00C1-37CE-D7AD-FB09EA08B6A0}"/>
                    </a:ext>
                  </a:extLst>
                </p:cNvPr>
                <p:cNvSpPr/>
                <p:nvPr/>
              </p:nvSpPr>
              <p:spPr>
                <a:xfrm>
                  <a:off x="3912057" y="3179395"/>
                  <a:ext cx="828675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</a:t>
                  </a:r>
                </a:p>
              </p:txBody>
            </p:sp>
            <p:sp>
              <p:nvSpPr>
                <p:cNvPr id="18" name="Rectangle : coins arrondis 17" descr="CRANE 124&#10;">
                  <a:extLst>
                    <a:ext uri="{FF2B5EF4-FFF2-40B4-BE49-F238E27FC236}">
                      <a16:creationId xmlns:a16="http://schemas.microsoft.com/office/drawing/2014/main" id="{FEBADD5F-A54D-CA19-313A-A266BA33938A}"/>
                    </a:ext>
                  </a:extLst>
                </p:cNvPr>
                <p:cNvSpPr/>
                <p:nvPr/>
              </p:nvSpPr>
              <p:spPr>
                <a:xfrm>
                  <a:off x="4327142" y="4494762"/>
                  <a:ext cx="995368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CUISSE: 1.2 %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67 cas </a:t>
                  </a:r>
                </a:p>
              </p:txBody>
            </p:sp>
            <p:sp>
              <p:nvSpPr>
                <p:cNvPr id="19" name="Rectangle : coins arrondis 18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9E4B1BE7-54BE-9E35-1B4C-21A8D277B14D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828675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GENOU </a:t>
                  </a:r>
                </a:p>
              </p:txBody>
            </p:sp>
            <p:sp>
              <p:nvSpPr>
                <p:cNvPr id="20" name="Rectangle : coins arrondis 19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E7DECDA5-1F60-295A-A0DE-F2A7D8B2DA38}"/>
                    </a:ext>
                  </a:extLst>
                </p:cNvPr>
                <p:cNvSpPr/>
                <p:nvPr/>
              </p:nvSpPr>
              <p:spPr>
                <a:xfrm>
                  <a:off x="4541307" y="5363881"/>
                  <a:ext cx="82867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FC5032CC-5FD6-BC79-7696-4EB4C5EB9F03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2C37FBC0-3748-2001-BA23-AC12AB95CE01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C288D3C7-2204-F6F5-08D1-276D38B44F85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7775E6D2-A5DE-AF8D-7D2D-62EC0B94FB76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hlinkClick r:id="rId28" action="ppaction://hlinksldjump"/>
                  <a:extLst>
                    <a:ext uri="{FF2B5EF4-FFF2-40B4-BE49-F238E27FC236}">
                      <a16:creationId xmlns:a16="http://schemas.microsoft.com/office/drawing/2014/main" id="{56A93CAD-8642-F5BB-8331-735BCF88E0A7}"/>
                    </a:ext>
                  </a:extLst>
                </p:cNvPr>
                <p:cNvSpPr/>
                <p:nvPr/>
              </p:nvSpPr>
              <p:spPr>
                <a:xfrm>
                  <a:off x="4242110" y="1815424"/>
                  <a:ext cx="720266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COEUR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DFE6E830-F3B5-20BC-7E72-B4E2C22B0943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5943B793-E561-DFBD-E65D-C5ECE78E32EB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22B178FB-4CC4-5793-C8C2-B6813D6A0B83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1CD2BDA5-2A56-483F-5E14-8D6658CEE48B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AB2D7EF6-376C-9231-3F65-CA28E701AD88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684AEFF4-09A3-9000-37D6-14A4B6DA9586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78017983-5C8B-7549-76FF-6F31D0811B47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A11A3715-6AD1-15A8-C2AC-14F8AA5A49EE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AF09CE1-D5B7-41A3-3462-4112AFD377A1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D6DCE2CE-3ADB-EFF9-8030-0B5A06B69687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C6DDAF5B-FE32-0472-89B2-3CA6ABF5E634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7F9B0A70-F2FB-5BD5-E2CB-75AC37603F8A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E7DE38C0-E4E5-B772-EAA4-778F80064AA5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9A9145CF-681A-8990-76AE-5CDF5F251797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8B4CC1B3-5054-CBD8-4564-FB09AFDCE4D5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15CA4B78-DA48-3B3A-9645-7CD337A630C5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0ABD2EC9-4BED-6092-6D4D-E52AD8284E5A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286403D4-56B4-1CD2-35B8-FB339F6AB27B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C8211A64-7A3F-F0AC-DF6C-BE5C7B6C3662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8A45345E-FF8D-8D2C-6AF9-7B5E2420AD85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700250B0-C868-C98E-7A47-ED060BD2CC5A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A44DB4F7-7650-612B-2D77-A8B7F7F0F742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56452F4A-0A95-C1A5-79F2-AF5AE941B8F7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F1C0A696-39EF-E99D-6108-C7CE6FBFDC9A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A3034CAD-4F95-5BEE-1FAF-88A210354538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0DC8054F-EEBB-42B6-0890-DD7ECC6ACC82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80A0A9FA-A67C-FD66-7CC0-9D60068F924A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5744263C-BE64-74B0-C041-7C0C50D2DA66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F8E46D71-2705-8F2E-FEDD-BC3FCAD1212F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FCE61F0B-451F-FFC1-5DB2-DB092BED9572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AA4FAA7D-E61F-1E87-C5F2-B55D35BD26FD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DA6CC232-A65C-046C-8780-D34255E0B455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514448FD-0608-2015-7F7C-F15EC832FA3E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A5A308FE-A19A-890D-A6D8-2136F95AB3D3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9105B09A-6E72-F0B2-0418-C0AC151D977B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8CD4E919-2265-E057-31B6-83FC01792436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2CA3A1FB-46D4-9423-0197-3C000536BABD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BC04ABC1-891E-8B79-827D-081F5315164B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89ACDBF3-04B8-BEAB-5FD5-BDFE96BB8F5B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10" y="4514845"/>
                  <a:ext cx="308385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0CE399E6-67A1-F138-F52E-D36C38FB3689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05FB7F15-9A5D-A0B2-D691-5ED6D76E638A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4DEF72E7-1600-5D14-537B-75E2736DB09D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D10330F7-2D90-FB2D-2B6D-C5479BEEA1C3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86481538-599D-8E64-A625-38A156042D28}"/>
                  </a:ext>
                </a:extLst>
              </p:cNvPr>
              <p:cNvSpPr txBox="1"/>
              <p:nvPr/>
            </p:nvSpPr>
            <p:spPr>
              <a:xfrm>
                <a:off x="5051536" y="4607346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30" action="ppaction://hlinksldjump"/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DE6AE04C-AAAE-57C2-56C3-4B2994391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19171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251D7C5-021F-394E-245C-156111677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A4E01C03-647B-CF7E-8E4F-251767B4DA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genou</a:t>
            </a:r>
          </a:p>
        </p:txBody>
      </p:sp>
      <p:pic>
        <p:nvPicPr>
          <p:cNvPr id="72" name="Image 71">
            <a:hlinkClick r:id="rId5" action="ppaction://hlinksldjump"/>
            <a:extLst>
              <a:ext uri="{FF2B5EF4-FFF2-40B4-BE49-F238E27FC236}">
                <a16:creationId xmlns:a16="http://schemas.microsoft.com/office/drawing/2014/main" id="{D2C49014-3ED7-BAB5-FA00-674A2431C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91" y="6329677"/>
            <a:ext cx="1324160" cy="285790"/>
          </a:xfrm>
          <a:prstGeom prst="rect">
            <a:avLst/>
          </a:prstGeom>
        </p:spPr>
      </p:pic>
      <p:grpSp>
        <p:nvGrpSpPr>
          <p:cNvPr id="73" name="Groupe 72">
            <a:extLst>
              <a:ext uri="{FF2B5EF4-FFF2-40B4-BE49-F238E27FC236}">
                <a16:creationId xmlns:a16="http://schemas.microsoft.com/office/drawing/2014/main" id="{D7213A25-896E-46C4-814B-16E3271CC513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9C1FE7F6-CB88-03FF-5FF6-0A62B794F465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813196C-7181-04D2-6F20-F23C5FADC971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6D82A3A0-A79E-5E45-3483-D644894056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9A5B6B36-A170-89DC-CCC9-B44822024A2C}"/>
                    </a:ext>
                  </a:extLst>
                </p:cNvPr>
                <p:cNvSpPr/>
                <p:nvPr/>
              </p:nvSpPr>
              <p:spPr>
                <a:xfrm>
                  <a:off x="4549257" y="859427"/>
                  <a:ext cx="82867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</a:t>
                  </a:r>
                </a:p>
              </p:txBody>
            </p:sp>
            <p:sp>
              <p:nvSpPr>
                <p:cNvPr id="5" name="Rectangle : coins arrondis 4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A19BFA6A-E216-88DC-104A-68A0CBBE50E8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 </a:t>
                  </a:r>
                </a:p>
              </p:txBody>
            </p:sp>
            <p:sp>
              <p:nvSpPr>
                <p:cNvPr id="6" name="Rectangle : coins arrondis 5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255EE882-96D2-A6C5-1567-4CCD3B8F104E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E14F5766-70E5-DBB2-C23F-899D2449E85B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30E2C872-F033-92EB-A408-6D885A1031DE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724D9A4A-44A2-DEEA-B738-B492B1B4EFA9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7DA6B085-57A5-B809-4DC1-76523D682367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5334E02E-AE59-6A32-9AE5-9981D3D52AC1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94C4E8B4-A2DD-93FD-D6A3-C5B8050C8EC9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96FD24F8-2C2B-28DE-F7F5-2DF170244695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37EAF3AA-F692-0D61-A918-DD2F77AB832C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A3413324-4BAE-CC7B-F2B7-ABCE4AB8A466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828675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ED2CB239-4F4D-38D2-A2B0-78F411366DA3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E9581C81-5591-538D-6E26-147077952733}"/>
                    </a:ext>
                  </a:extLst>
                </p:cNvPr>
                <p:cNvSpPr/>
                <p:nvPr/>
              </p:nvSpPr>
              <p:spPr>
                <a:xfrm>
                  <a:off x="3912057" y="3179395"/>
                  <a:ext cx="828675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</a:t>
                  </a:r>
                </a:p>
              </p:txBody>
            </p:sp>
            <p:sp>
              <p:nvSpPr>
                <p:cNvPr id="18" name="Rectangle : coins arrondis 17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FEA219BC-80F0-BEFA-7C04-9041A9C4DFB3}"/>
                    </a:ext>
                  </a:extLst>
                </p:cNvPr>
                <p:cNvSpPr/>
                <p:nvPr/>
              </p:nvSpPr>
              <p:spPr>
                <a:xfrm>
                  <a:off x="4493834" y="4494762"/>
                  <a:ext cx="828675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 </a:t>
                  </a:r>
                </a:p>
              </p:txBody>
            </p:sp>
            <p:sp>
              <p:nvSpPr>
                <p:cNvPr id="19" name="Rectangle : coins arrondis 18" descr="CRANE 124&#10;">
                  <a:extLst>
                    <a:ext uri="{FF2B5EF4-FFF2-40B4-BE49-F238E27FC236}">
                      <a16:creationId xmlns:a16="http://schemas.microsoft.com/office/drawing/2014/main" id="{29B527D1-AD89-C4AB-7024-C6E1EEC692E7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966450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GENOU: 6.5 %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363 cas </a:t>
                  </a:r>
                </a:p>
              </p:txBody>
            </p:sp>
            <p:sp>
              <p:nvSpPr>
                <p:cNvPr id="20" name="Rectangle : coins arrondis 19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D97DE7E8-5253-7C50-C13A-E88230251BCC}"/>
                    </a:ext>
                  </a:extLst>
                </p:cNvPr>
                <p:cNvSpPr/>
                <p:nvPr/>
              </p:nvSpPr>
              <p:spPr>
                <a:xfrm>
                  <a:off x="4541307" y="5363881"/>
                  <a:ext cx="82867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52E2D643-AC87-BE5D-A2A3-FA22F04389C9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2A429662-A7CA-3AA1-D1E0-54CAA4CB3546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0B2EDC63-7095-41BA-F1DC-DFA7D25ABB1D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BE183C7C-F934-CD21-2C37-2E8DE68A0931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hlinkClick r:id="rId28" action="ppaction://hlinksldjump"/>
                  <a:extLst>
                    <a:ext uri="{FF2B5EF4-FFF2-40B4-BE49-F238E27FC236}">
                      <a16:creationId xmlns:a16="http://schemas.microsoft.com/office/drawing/2014/main" id="{724B5895-4956-D6D6-1FEC-EB4D36FEE2DB}"/>
                    </a:ext>
                  </a:extLst>
                </p:cNvPr>
                <p:cNvSpPr/>
                <p:nvPr/>
              </p:nvSpPr>
              <p:spPr>
                <a:xfrm>
                  <a:off x="4242110" y="1815424"/>
                  <a:ext cx="720266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COEUR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97EAB679-9901-0F84-80D6-E3B3FE42A1B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E8ED8595-DB00-713D-2CE0-422C042EBFB9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C26FCB12-DCF7-9D0D-2841-8C113B65157B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4262573F-05F1-957D-C724-1764C995C9F8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F704C5C6-1CBD-D0EF-EA1E-DFD79DC9F8B6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92678724-FAA4-937D-D284-8F3C465F1EF6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2BA0114D-4592-28CF-48AB-2E61DF8880D7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2DDE7A40-B693-8A60-864F-B6E9BA467A04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873C6373-5CE0-4152-C478-FEA9D97A964C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74268EF6-95BB-220C-FE13-0720BC9D2515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AE7F6C3C-273C-0655-A275-3A26C0D734FD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71EBDE02-E8AB-5D69-0A69-67676D1DBF48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E20A2414-55E1-85BA-F255-9C4D42075338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FCDD42D7-14D8-0511-DA37-8569F21F9A56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21E7FF71-D824-CEF2-F0D5-72E590739039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A188BFFA-1592-5232-60AC-AD567084B1CC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71D6A79D-CA07-C5C0-6F5E-85BE90E1065D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5AF841BA-2D03-27B7-9294-ECBFE0AC3BFB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A2F98CD8-F16D-4DDA-2E46-9E5A1EC3CBAC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043326FF-FE82-5BD9-0BE0-425EA9CAB46F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964E9A57-9088-7B7F-7897-3D6694407D1F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2B7A4DBC-A27B-9D92-E322-82B9E43F92C7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02315F73-CB7F-ABCC-12E2-83639071CE26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8FB61F97-0E2C-7F03-B36C-30BEA7864843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72DB1BE0-8F30-67AF-28F9-7C1F725E9E3D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22DC7B48-F25B-B7A8-2FDF-5B89FD9DDF75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839C107C-98D9-D035-99A4-D872CDAD26D2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66BDB0F3-3E10-4684-7E99-544294F6FCB2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D6A294EF-68F7-F485-7153-3654BEF9A407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F826921E-D19F-CD98-AADD-94DC0C23FF31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347709E5-DEDE-D0CB-5063-68F4D3C683C1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DF0B8DAB-F6B0-785F-E09E-9B23C8119C4A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D3FAFED2-BF53-F5EB-CAE6-1BE0F3D180BF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E49F82E7-8DA4-DA56-2AF1-8B05E986ED10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AB19BFBD-2410-8ABC-5D20-5F4C9A869F9C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44353E8E-6D86-12E1-245B-6CC6A1339A62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E0DFBD00-494B-791D-7A6C-4B7D695F0869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A92AF602-DF3A-F7FC-D282-B90068073FB1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D39DC32B-6542-2470-8FAD-8146A50269C8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09" y="4514845"/>
                  <a:ext cx="308386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225C3369-C3F2-4443-7809-BDEB1811583B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50B57BD0-BF8B-C4CA-823F-7E740A35641F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D8C22EFE-8949-2392-9DB9-1D28F51986B7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FDA31E85-7E96-5DE7-4865-C8F5D7C9A111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DA86E61F-00E8-94CB-50BB-27317B4969B3}"/>
                  </a:ext>
                </a:extLst>
              </p:cNvPr>
              <p:cNvSpPr txBox="1"/>
              <p:nvPr/>
            </p:nvSpPr>
            <p:spPr>
              <a:xfrm>
                <a:off x="7785991" y="4815357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30" action="ppaction://hlinksldjump"/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F3969B65-9553-ECB6-AA59-60B80D470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62486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4C25EC-EDB4-71DD-DEAE-2C9E2AF70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6B75C60E-D867-BA1D-E3D2-23D18B3627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jambe</a:t>
            </a:r>
          </a:p>
        </p:txBody>
      </p:sp>
      <p:pic>
        <p:nvPicPr>
          <p:cNvPr id="72" name="Image 71">
            <a:hlinkClick r:id="rId5" action="ppaction://hlinksldjump"/>
            <a:extLst>
              <a:ext uri="{FF2B5EF4-FFF2-40B4-BE49-F238E27FC236}">
                <a16:creationId xmlns:a16="http://schemas.microsoft.com/office/drawing/2014/main" id="{A1C1574B-9500-5716-A726-8EF480C6FD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91" y="6329677"/>
            <a:ext cx="1324160" cy="285790"/>
          </a:xfrm>
          <a:prstGeom prst="rect">
            <a:avLst/>
          </a:prstGeom>
        </p:spPr>
      </p:pic>
      <p:grpSp>
        <p:nvGrpSpPr>
          <p:cNvPr id="73" name="Groupe 72">
            <a:extLst>
              <a:ext uri="{FF2B5EF4-FFF2-40B4-BE49-F238E27FC236}">
                <a16:creationId xmlns:a16="http://schemas.microsoft.com/office/drawing/2014/main" id="{416797BC-7DBA-53C0-A939-1CB5A871E594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6D285504-8DD1-CC8A-520A-1C0B756C08AC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BD82752-AD34-C8DC-5DE2-BE48DA04FBFD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98855106-3307-46B5-2114-2B0123EA37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3D12DADD-C243-80BE-1B51-2E80C2A9FEAF}"/>
                    </a:ext>
                  </a:extLst>
                </p:cNvPr>
                <p:cNvSpPr/>
                <p:nvPr/>
              </p:nvSpPr>
              <p:spPr>
                <a:xfrm>
                  <a:off x="4549257" y="859427"/>
                  <a:ext cx="82867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</a:t>
                  </a:r>
                </a:p>
              </p:txBody>
            </p:sp>
            <p:sp>
              <p:nvSpPr>
                <p:cNvPr id="5" name="Rectangle : coins arrondis 4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2C84B891-4D28-650F-8BE8-35C680133DAC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 </a:t>
                  </a:r>
                </a:p>
              </p:txBody>
            </p:sp>
            <p:sp>
              <p:nvSpPr>
                <p:cNvPr id="6" name="Rectangle : coins arrondis 5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8BDEF23F-E452-1D91-172F-02AAC10870C2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7577BF02-4266-8426-175E-A90794FA54CD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AF5433CF-BE81-BAF8-C56D-A1645810F208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05715BD4-1706-5FB2-8221-F6316AC97589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78B8FADD-F4F4-ADB3-85DE-FD7B485F5551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CD2BDDD7-16CD-B422-10B0-DFD6B67A0A53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328E4304-6D5E-5689-6B44-A52BBAEB0F19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D0E57818-2D10-7F9F-1042-9D046CE1F9AD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0C65D82F-FDCD-E277-8616-2EAA4B093E00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2DD69350-C5CA-EBF3-3DAB-32ED528A4318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828675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F692DDDB-384F-A62C-7605-D7D3DEDDA66F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DE1ED21A-2624-8A5A-E5BD-D129125DE718}"/>
                    </a:ext>
                  </a:extLst>
                </p:cNvPr>
                <p:cNvSpPr/>
                <p:nvPr/>
              </p:nvSpPr>
              <p:spPr>
                <a:xfrm>
                  <a:off x="3912057" y="3179395"/>
                  <a:ext cx="828675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</a:t>
                  </a:r>
                </a:p>
              </p:txBody>
            </p:sp>
            <p:sp>
              <p:nvSpPr>
                <p:cNvPr id="18" name="Rectangle : coins arrondis 17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06294D0A-8F26-606E-5F8C-6D15615C1A69}"/>
                    </a:ext>
                  </a:extLst>
                </p:cNvPr>
                <p:cNvSpPr/>
                <p:nvPr/>
              </p:nvSpPr>
              <p:spPr>
                <a:xfrm>
                  <a:off x="4493834" y="4494762"/>
                  <a:ext cx="828675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 </a:t>
                  </a:r>
                </a:p>
              </p:txBody>
            </p:sp>
            <p:sp>
              <p:nvSpPr>
                <p:cNvPr id="19" name="Rectangle : coins arrondis 18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4803227B-88FE-6C1E-B3D4-11E032E53195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828675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GENOU </a:t>
                  </a:r>
                </a:p>
              </p:txBody>
            </p:sp>
            <p:sp>
              <p:nvSpPr>
                <p:cNvPr id="20" name="Rectangle : coins arrondis 19" descr="CRANE 124&#10;">
                  <a:extLst>
                    <a:ext uri="{FF2B5EF4-FFF2-40B4-BE49-F238E27FC236}">
                      <a16:creationId xmlns:a16="http://schemas.microsoft.com/office/drawing/2014/main" id="{7FB57E26-304F-656E-EA98-E5637EFD3FAA}"/>
                    </a:ext>
                  </a:extLst>
                </p:cNvPr>
                <p:cNvSpPr/>
                <p:nvPr/>
              </p:nvSpPr>
              <p:spPr>
                <a:xfrm>
                  <a:off x="4389637" y="5363881"/>
                  <a:ext cx="98034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JAMBE: 2.8 %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156 cas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7084E29C-6456-2029-DBF5-044A5E1C1032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66173639-9B27-FC12-A15D-2F8DEBAA557F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2D11497F-06CB-201A-C4FE-EDBB15D84310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E65E5BF7-8B38-5A8E-3987-316BFD907529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hlinkClick r:id="rId28" action="ppaction://hlinksldjump"/>
                  <a:extLst>
                    <a:ext uri="{FF2B5EF4-FFF2-40B4-BE49-F238E27FC236}">
                      <a16:creationId xmlns:a16="http://schemas.microsoft.com/office/drawing/2014/main" id="{6A83F909-D504-FB19-9BD4-CD2385378504}"/>
                    </a:ext>
                  </a:extLst>
                </p:cNvPr>
                <p:cNvSpPr/>
                <p:nvPr/>
              </p:nvSpPr>
              <p:spPr>
                <a:xfrm>
                  <a:off x="4242110" y="1815424"/>
                  <a:ext cx="720266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COEUR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9C35CFBC-C47B-CE9A-AA6F-6A8B80575CD2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934E5A8D-951C-4B48-F0A8-4015C3F81071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EDEEB5BE-37C6-D21C-BEA0-7AF8A801ABA4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FC2F573B-50B2-B879-0A02-A011B98BD931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09C0565C-B537-0C7D-9826-552EA256C1F6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E0FF68D9-0AEF-AA6C-464A-924ECF8A1CFD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57913CFA-11CE-EA7A-A307-CA3823FEE4AA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789B63A3-34E0-32A7-29AE-C6C9CA86F079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BD880A9F-B73C-19E8-1855-75E803DA6280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7AE0B03C-AFF0-1D70-86B3-792EC98D3C81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214FDBFD-D3C7-8EB2-6308-AB0E5B9E757F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11C52BDB-96AD-0D83-D4E4-392A8F8FDDEE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A5BA473F-FF13-D232-8E52-F92A0AEE9328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9035FF10-EED4-C039-4D21-A252B84C552C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AEC6DDCA-2999-FE2D-564D-09394AD63027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3A0B0560-9815-BDC8-4BBC-7A2B92B75CCD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50639F9C-E5B9-F817-42D5-AA836BD4EA2E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84F8EAAB-E308-137F-75CB-91C891D438BD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D256E49B-0D63-4A98-8906-FF0D8845A272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EB8EDB7F-F4CC-661A-24D8-FB35682DF199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76D23368-3B2F-5EDC-09F2-D2EA48E0C101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9FD974B5-56D6-250E-442C-151B8932A918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0ED9FBE6-08B9-328C-C8A4-75E9684FA055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6A0AC2A8-45DF-228A-DFAC-07E9435D44FE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5AEECA0D-754C-5EC7-8EEB-F7D37DABD2F9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57886C9C-99CE-4708-3CCC-F0AD89B14837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D8F723DD-B4FA-1018-AF2B-BA439CB8E8D2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6BDFF757-1536-C87D-2206-EAA49C74A5AB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39B423CF-C6EA-B8FB-CE02-1D1640418616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664C66D8-162F-9E71-0799-BF5F3518DC22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0753D075-71F5-B6A1-43F5-0FC8FD356F11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37FD3354-4F01-441F-8BD4-0A83D3D94157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9C6C882B-F1F1-5B48-816C-890458BDEFCD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6927C86A-7072-9FF7-7A31-9163FBC69A3E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BA9935F7-71FF-378A-C87D-2E5C50C18CA5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44B87D17-E0D8-EFB5-9338-FC7F49369907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B5ADD035-CA9D-2505-3F8E-21F6E35E9A8B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F393E3D0-F50D-2DFD-3475-91CE5AC425A3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CE2F46F2-B71E-FF8A-CBF2-BB3A2B67250D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09" y="4514845"/>
                  <a:ext cx="308386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A74F1CDA-62FA-2C6E-3DC8-0AC34C5BF917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D9DD5C27-5094-084A-960E-FBF48CF934D3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5B5B606C-40C8-9059-8802-C904B7104AF3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4AD8AAC2-D4CC-24D0-C2CF-26527833331A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D4985848-E145-1492-A8B8-34C76D7B52E1}"/>
                  </a:ext>
                </a:extLst>
              </p:cNvPr>
              <p:cNvSpPr txBox="1"/>
              <p:nvPr/>
            </p:nvSpPr>
            <p:spPr>
              <a:xfrm>
                <a:off x="5099849" y="5501801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30" action="ppaction://hlinksldjump"/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E49CFEDC-61DA-A0AF-AD71-D94556C00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87190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E0E6A6C-6EDA-7FDE-77E7-0F40D92A6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12449EA1-32ED-FA86-B406-C5D663606C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pied</a:t>
            </a:r>
          </a:p>
        </p:txBody>
      </p: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DEFCDBFA-8778-9189-7207-66D5C999BCB3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272DAD44-94A8-CEAF-5567-8C129BB4E2D1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0" name="Image 2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9BE4828-5D67-C743-730C-50619FDB5A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51272F36-B5E9-8996-03A9-446E740B0EAB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6A25C4D6-50DD-94E8-EA54-B5DAA031B121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67972244-0FB6-D7D0-DB45-9CA1DA283C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D704B300-459C-4A33-D7F1-7EF9BCDD88FF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2BDF0C53-00C0-659C-CBB5-021044AC5412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E50F0789-EAA0-7E24-CD6F-61171C586E6B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938606C8-5C77-7D74-CFF8-69534C1EE698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D7D5FCA6-5593-3B27-7131-B4A6A60FEE1E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9F559885-8425-074A-3BC1-BE45357A13B1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E00EE4B1-EB8F-05C5-98FE-F1D0BCF9C2A4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1E7E0534-BC27-440E-6E56-ADAD104574A6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BE996C78-D8BB-19AC-2FA9-C0D96C7B1038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204F177A-3378-6288-F7C4-6341916CD0B1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8DF23721-BD6A-1965-26A8-29EF97559EAF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DA8253AE-1907-2378-0C1F-726717B36C17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08C9ECF8-31E7-37CC-57D0-A07957B99F33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0A345571-D07F-7FD4-38BC-6B9692E7728E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77734E9C-27DE-F6D1-F673-726DC872DEC2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919A5EC6-18CC-455C-49CD-CD0EC8277D37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081B7326-2D90-1B40-839C-FB8B1B0D6C39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extLst>
                      <a:ext uri="{FF2B5EF4-FFF2-40B4-BE49-F238E27FC236}">
                        <a16:creationId xmlns:a16="http://schemas.microsoft.com/office/drawing/2014/main" id="{4A14D3E7-B180-E4E8-33F6-120A9D1F5C2D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PIED: 1.8 %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101 cas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8B2282A2-918C-53FB-685E-67898039CFF1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F153F9C2-24FF-C807-1F67-A1FA67FF1A0A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858FDC01-D09B-D54A-7196-FC8DD8435FB9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39C9D361-43AC-2038-7F83-58445B1D98B0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A2B95853-30A9-494A-79A4-365BC4E20224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B8258318-CFA2-EE34-7C63-A6250329461B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1BBEE097-9588-1E23-F6A1-64F4E34E91B3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800396BE-AB89-BFAB-B3D2-437F5B243EE3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64507307-5964-1402-726C-F8FED714C05F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FEDB8287-F95D-E4CA-F623-6907BD821697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A5A4DE38-47C6-67F0-9B30-D7301DFED471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CA0D5057-44B6-3EC3-072D-9CD831EF7F98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EAF5E928-98CF-7890-4B58-D264CE6AC92A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ED6CB65F-412F-4D26-66F9-B75BF363530C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31FA9DE3-311E-1F06-9250-C72B501BB9A3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BE844782-5506-5083-106C-AED47AE62480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1C3207C0-B012-FD11-A425-B8F476213F94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1D904094-7AE9-944E-F5B7-F0DB352DDD3F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3175C008-D2EB-29E0-B595-E555B7E3B5AF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92E02FA7-267F-B933-D362-D590E25D746E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079D836F-AF8F-3756-C6E8-1198100F170E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16260482-6504-676B-578F-86C6D4267283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1183A9B3-4E51-E46B-6FF7-27ED2F87EF90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58D6194B-5CF5-CE0A-7537-ADD0618B7529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F04C3569-1DF8-21F0-C6D5-60BDE73C254B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27151403-5FD5-6CAC-773D-85B0216CE9C4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8E6C2E27-AE82-66A0-50E8-C1AC4F54E6B2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45ABF683-DA84-C9DD-B06E-9A022EC18943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08B0FD21-AAA3-FEFD-0931-B196C415BA3D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F8709148-98F4-6A92-B1DD-D1B3D42BA3A8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07F288C8-6EAF-F30D-1A04-08925C118486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3CE886E6-24CD-7D40-E5FC-AC889FEF8A8E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C3CCCE09-E721-E0BE-AB08-58286726FD5A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09939A84-0550-8071-C6F2-E4FC4BD69A7A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BE3BF863-1D97-97BA-DC50-412EDF3C58A3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CB95C760-D4B7-D16C-C103-85A34C20E49A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3E04AAF4-8341-B99B-0048-C6D2D2D45A92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BC84DE39-EFBD-8FF0-8424-58AAA760C568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55234806-1458-617B-3461-D6210C556E61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955DCFAF-E7BD-4F57-0383-4B489E1B5873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3046D59B-0692-1141-0559-930444EA0EB6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64472409-1C61-FF26-51E0-89BAF157452D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A7194B03-970C-6D2B-5600-366F51F3D69A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F42E5216-7D86-C4C9-9196-B1A60EADDF86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3CC069C2-0384-1C8C-45F7-AAFAF9EC4F08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DCCB7AB6-36DF-EBFB-3A77-8E2877AF2AC6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1883000D-5D51-9DF9-5703-D80A1CC6EDEE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7C72542E-4E25-E41E-7DB1-77E5BF8CF002}"/>
                    </a:ext>
                  </a:extLst>
                </p:cNvPr>
                <p:cNvSpPr txBox="1"/>
                <p:nvPr/>
              </p:nvSpPr>
              <p:spPr>
                <a:xfrm>
                  <a:off x="4861518" y="6179713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72" name="Image 71">
              <a:extLst>
                <a:ext uri="{FF2B5EF4-FFF2-40B4-BE49-F238E27FC236}">
                  <a16:creationId xmlns:a16="http://schemas.microsoft.com/office/drawing/2014/main" id="{C4A86F97-FC6F-E035-1A29-33C50D783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8120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EFEB920-330E-2898-32E5-53F02322D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95044D15-AF4D-2115-803A-61641B09F5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orteils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A3EDA0E4-7A81-AB23-CD91-4C43CEFE5748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FD583586-DCD5-EA49-8C79-A51756F4EDDC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60D4652-C844-990A-A4BF-ED0B8F548D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7EF682EB-F016-210F-8699-1FAA2762C861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8AD27338-C91C-3A40-718C-52F151164660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C5E40064-104E-3DF2-8488-7DB3DAB6507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9C48EAD7-8423-241F-B566-08279AF6E9E9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EE72398B-FD86-2B72-4878-F2A060895B1C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74B71FFB-6A37-BF33-6C1C-E856F7CAEC8B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798B04AB-BDA1-8702-39B9-0C21F785D0D3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508D9A9B-BEC4-3623-13D4-3AB53E7F78E9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2C070BCC-1FA3-4530-99A8-449EDA94E41B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4003C114-B45B-11C1-4048-BC1623566E5A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171BEE14-62FA-6B4A-C4A1-374428663CB4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2DF40262-075D-2CD7-F641-E448CA52CCD3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74746C09-BB2E-BD44-8275-8A8219BEC3FE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CDF2D69C-6ADD-3203-9398-FA10056AF50C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8A0753A0-23BE-57E1-0305-98F3E6DCCF96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2AA081E8-5C90-3508-B895-9383F62B7054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C7DD3C3B-10B7-E855-06D9-8A49E51052F8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0C9AC793-9D25-E8F2-7DB4-BCEE5B43FCFA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0228D3D5-E24C-807C-0F88-6A6D0B085C56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BA6453BB-A4A3-B03D-2BA6-555C26996018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87A4A8F3-4AA9-0497-FEEF-C138388D96E0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extLst>
                      <a:ext uri="{FF2B5EF4-FFF2-40B4-BE49-F238E27FC236}">
                        <a16:creationId xmlns:a16="http://schemas.microsoft.com/office/drawing/2014/main" id="{96C9613D-A9CF-8B2F-DE27-6CEFB74751E8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1048361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ORTEILS: 1.3 %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73 cas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29F42C34-DCFD-01C2-3708-D9717324CFF1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9087B9A5-46D8-6CF8-2616-AA195B6680E2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EE7A56B8-6AAE-031E-C095-B1A051AC725E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17759EB4-CFF6-8727-77F5-D6F947427067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8B7C126D-A967-4B81-362F-8FABC389641D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3B5BB627-126A-4FC1-C3B4-55544C8BAD0F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C673812C-35E6-3B56-CDDC-32C273F18506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C38526FC-811E-F2FB-6FE0-45A5B0383A14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84FB40C9-8C80-AC38-015A-37BDF393B715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7B48653E-60AB-120F-3F38-10D9C53B0DA8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C6B496F2-E970-9F81-C277-BD60A42FC7AC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31BA3FCA-A8F5-1836-6B4E-4BEB6D5C15BE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3688877F-8B7C-1AD4-E282-936243C0BD59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60DF14F7-B3A9-11D6-58E2-0F35EB2406DB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BED15321-F0A9-1600-D2ED-945C93D38F77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6520EE10-35BC-71B8-F880-ED07164294C8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79D37AA9-2D70-06F2-A67B-B79F5002E492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19FB00C7-02DF-604C-3736-9FB44FAD35D8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CC002CC6-1BF5-5E08-2F5F-7B5E1204FDF5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65718B65-8ED5-2983-8882-E8E9DF607EE0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71289548-1CFB-7332-3CD1-AF4220D1D818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CB78BAC2-CA07-39DE-5B08-814DC10BD8AE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D8A5D5F1-94A8-E07E-6BC7-8B6D29D1450E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3290005E-9AF7-6311-78D4-1AF837320848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6B4B25D7-8970-AC19-0401-56717EDE7DA7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87CCF15A-DA7A-07BA-F10E-19CE7DD79323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BA1D8C91-8ECA-7162-920D-BEACAA108AA5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2C923423-DB7B-BA1F-862B-CC4E58680369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ACD13683-38B6-517B-509B-E7695675DD43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0F66108D-1225-1804-3154-5591AC8AC52B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DDC06F65-1F9A-5ED5-DA66-8A26CA179080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71D69794-8229-6FC0-C7F9-7C9A8B25D308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13DC13B0-1204-D08A-1775-08309E2E2802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EEA5AB6C-A97E-11C1-14E7-DBB963874829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68C62F20-70B2-9C1E-A642-9A82E5F364F0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4A1C4631-B5D4-F042-5DE5-475CD3DAC4FF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52AFFF2C-4ABC-1902-1CDC-CFF23161DA5B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CF7AEFC9-CE72-3BC9-C59D-79DC33C1121D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0A95C56C-FE4D-F2F5-10DA-E235CF0C9957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D30C018A-7F6D-FC07-F9F0-7017E65F25C7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81D1B191-19AE-DEF8-6DB8-4008E5C74FCB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195D7C0A-57DA-A3FE-883E-2A1D380DC8C2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CE785E2B-AC6C-9161-3F8D-CBE2071CDD6D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B34D5392-842B-C710-0C0F-B2A23755948A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D474A260-5636-0188-2FC3-63EF6EFF48CB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081D077E-3C9A-8CC6-EC87-93F09541D550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583F2611-545D-A5F2-0559-AE26D11B7FE9}"/>
                    </a:ext>
                  </a:extLst>
                </p:cNvPr>
                <p:cNvSpPr txBox="1"/>
                <p:nvPr/>
              </p:nvSpPr>
              <p:spPr>
                <a:xfrm>
                  <a:off x="7852303" y="6189034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A3DC2136-4125-7BB2-52B3-1BF1B0DF8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39564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3B38E9-0949-7741-1621-24B0D2312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E95F3856-5EDC-7635-931C-422A6626AC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</a:t>
            </a:r>
            <a:r>
              <a:rPr lang="fr-CH" dirty="0" err="1"/>
              <a:t>coeur</a:t>
            </a:r>
            <a:endParaRPr lang="fr-CH" dirty="0"/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DE18EFFF-F38D-AA3D-4FD7-2F353B2FD295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pic>
          <p:nvPicPr>
            <p:cNvPr id="72" name="Image 71">
              <a:hlinkClick r:id="rId5" action="ppaction://hlinksldjump"/>
              <a:extLst>
                <a:ext uri="{FF2B5EF4-FFF2-40B4-BE49-F238E27FC236}">
                  <a16:creationId xmlns:a16="http://schemas.microsoft.com/office/drawing/2014/main" id="{A21202B9-CD7D-4ED7-158F-C8A936EF6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891" y="6329677"/>
              <a:ext cx="1324160" cy="285790"/>
            </a:xfrm>
            <a:prstGeom prst="rect">
              <a:avLst/>
            </a:prstGeom>
          </p:spPr>
        </p:pic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8E51B2ED-FDBC-F26B-DE36-4DF214AFC272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4D521F3-2990-186C-632F-07A4B8F98B82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3" name="Image 2">
                  <a:extLst>
                    <a:ext uri="{FF2B5EF4-FFF2-40B4-BE49-F238E27FC236}">
                      <a16:creationId xmlns:a16="http://schemas.microsoft.com/office/drawing/2014/main" id="{6A277A7C-2020-113B-BDF1-2365327CA3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24182" y="313890"/>
                  <a:ext cx="2943636" cy="6230219"/>
                </a:xfrm>
                <a:prstGeom prst="rect">
                  <a:avLst/>
                </a:prstGeom>
              </p:spPr>
            </p:pic>
            <p:sp>
              <p:nvSpPr>
                <p:cNvPr id="4" name="Rectangle : coins arrondis 3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45DC0FEA-3808-69B3-EC0C-128076C11D02}"/>
                    </a:ext>
                  </a:extLst>
                </p:cNvPr>
                <p:cNvSpPr/>
                <p:nvPr/>
              </p:nvSpPr>
              <p:spPr>
                <a:xfrm>
                  <a:off x="4549257" y="859427"/>
                  <a:ext cx="828675" cy="361950"/>
                </a:xfrm>
                <a:prstGeom prst="roundRect">
                  <a:avLst/>
                </a:prstGeom>
                <a:solidFill>
                  <a:srgbClr val="9900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 VISAGE</a:t>
                  </a:r>
                </a:p>
              </p:txBody>
            </p:sp>
            <p:sp>
              <p:nvSpPr>
                <p:cNvPr id="5" name="Rectangle : coins arrondis 4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ADFB6782-3018-DACA-89A5-74B6DE5AB02C}"/>
                    </a:ext>
                  </a:extLst>
                </p:cNvPr>
                <p:cNvSpPr/>
                <p:nvPr/>
              </p:nvSpPr>
              <p:spPr>
                <a:xfrm>
                  <a:off x="6738869" y="357952"/>
                  <a:ext cx="828675" cy="361950"/>
                </a:xfrm>
                <a:prstGeom prst="roundRect">
                  <a:avLst/>
                </a:prstGeom>
                <a:solidFill>
                  <a:srgbClr val="BDE9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ŒIL </a:t>
                  </a:r>
                </a:p>
              </p:txBody>
            </p:sp>
            <p:sp>
              <p:nvSpPr>
                <p:cNvPr id="6" name="Rectangle : coins arrondis 5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A6863300-C167-E161-A9DB-DBCAE16B4ECD}"/>
                    </a:ext>
                  </a:extLst>
                </p:cNvPr>
                <p:cNvSpPr/>
                <p:nvPr/>
              </p:nvSpPr>
              <p:spPr>
                <a:xfrm>
                  <a:off x="4836331" y="418880"/>
                  <a:ext cx="616802" cy="290893"/>
                </a:xfrm>
                <a:prstGeom prst="roundRect">
                  <a:avLst/>
                </a:prstGeom>
                <a:solidFill>
                  <a:srgbClr val="E2C4A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NEZ </a:t>
                  </a:r>
                </a:p>
              </p:txBody>
            </p:sp>
            <p:sp>
              <p:nvSpPr>
                <p:cNvPr id="7" name="Rectangle : coins arrondis 6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3CF1A850-958D-076A-4245-08090EE10D50}"/>
                    </a:ext>
                  </a:extLst>
                </p:cNvPr>
                <p:cNvSpPr/>
                <p:nvPr/>
              </p:nvSpPr>
              <p:spPr>
                <a:xfrm>
                  <a:off x="6990866" y="822473"/>
                  <a:ext cx="828675" cy="361950"/>
                </a:xfrm>
                <a:prstGeom prst="roundRect">
                  <a:avLst/>
                </a:prstGeom>
                <a:solidFill>
                  <a:srgbClr val="E7C8B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OREILLE </a:t>
                  </a:r>
                </a:p>
              </p:txBody>
            </p:sp>
            <p:sp>
              <p:nvSpPr>
                <p:cNvPr id="8" name="Rectangle : coins arrondis 7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1677FD64-2154-09B2-A4ED-50C1CAB65411}"/>
                    </a:ext>
                  </a:extLst>
                </p:cNvPr>
                <p:cNvSpPr/>
                <p:nvPr/>
              </p:nvSpPr>
              <p:spPr>
                <a:xfrm>
                  <a:off x="4602243" y="1368752"/>
                  <a:ext cx="720266" cy="314325"/>
                </a:xfrm>
                <a:prstGeom prst="roundRect">
                  <a:avLst/>
                </a:prstGeom>
                <a:solidFill>
                  <a:srgbClr val="B6B47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DENTS </a:t>
                  </a:r>
                </a:p>
              </p:txBody>
            </p:sp>
            <p:sp>
              <p:nvSpPr>
                <p:cNvPr id="9" name="Rectangle : coins arrondis 8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F96DF0DF-D893-CA45-DD7C-659D1C207910}"/>
                    </a:ext>
                  </a:extLst>
                </p:cNvPr>
                <p:cNvSpPr/>
                <p:nvPr/>
              </p:nvSpPr>
              <p:spPr>
                <a:xfrm>
                  <a:off x="7036184" y="1308370"/>
                  <a:ext cx="828675" cy="361950"/>
                </a:xfrm>
                <a:prstGeom prst="roundRect">
                  <a:avLst/>
                </a:prstGeom>
                <a:solidFill>
                  <a:srgbClr val="C7F5F5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 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A1C8275A-6B65-D83A-FBBE-E41DB230AB86}"/>
                    </a:ext>
                  </a:extLst>
                </p:cNvPr>
                <p:cNvSpPr/>
                <p:nvPr/>
              </p:nvSpPr>
              <p:spPr>
                <a:xfrm>
                  <a:off x="4040175" y="2254072"/>
                  <a:ext cx="828675" cy="330693"/>
                </a:xfrm>
                <a:prstGeom prst="roundRect">
                  <a:avLst/>
                </a:prstGeom>
                <a:solidFill>
                  <a:srgbClr val="6AB0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CÔTES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0" descr="CRANE 124&#10;">
                  <a:hlinkClick r:id="rId15" action="ppaction://hlinksldjump"/>
                  <a:extLst>
                    <a:ext uri="{FF2B5EF4-FFF2-40B4-BE49-F238E27FC236}">
                      <a16:creationId xmlns:a16="http://schemas.microsoft.com/office/drawing/2014/main" id="{7C487AF5-8E74-31A2-30D9-1B01F16BF3DE}"/>
                    </a:ext>
                  </a:extLst>
                </p:cNvPr>
                <p:cNvSpPr/>
                <p:nvPr/>
              </p:nvSpPr>
              <p:spPr>
                <a:xfrm>
                  <a:off x="7334719" y="1769928"/>
                  <a:ext cx="828675" cy="361950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EPAULE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9D2B67A1-11BA-760B-94D1-FE1CAE112A8B}"/>
                    </a:ext>
                  </a:extLst>
                </p:cNvPr>
                <p:cNvSpPr/>
                <p:nvPr/>
              </p:nvSpPr>
              <p:spPr>
                <a:xfrm>
                  <a:off x="4028606" y="2685937"/>
                  <a:ext cx="828675" cy="361950"/>
                </a:xfrm>
                <a:prstGeom prst="roundRect">
                  <a:avLst/>
                </a:prstGeom>
                <a:solidFill>
                  <a:srgbClr val="FFD9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BRAS 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33C9CD85-1D90-9812-0C0B-FBE03FE99B49}"/>
                    </a:ext>
                  </a:extLst>
                </p:cNvPr>
                <p:cNvSpPr/>
                <p:nvPr/>
              </p:nvSpPr>
              <p:spPr>
                <a:xfrm>
                  <a:off x="7476970" y="2746119"/>
                  <a:ext cx="828675" cy="361950"/>
                </a:xfrm>
                <a:prstGeom prst="roundRect">
                  <a:avLst/>
                </a:prstGeom>
                <a:solidFill>
                  <a:srgbClr val="69CCD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AVANT-BRAS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8B0B8210-1261-8128-32A2-0ADA56FB8D93}"/>
                    </a:ext>
                  </a:extLst>
                </p:cNvPr>
                <p:cNvSpPr/>
                <p:nvPr/>
              </p:nvSpPr>
              <p:spPr>
                <a:xfrm>
                  <a:off x="7707813" y="3192028"/>
                  <a:ext cx="828675" cy="36195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POIGNET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9" action="ppaction://hlinksldjump"/>
                  <a:extLst>
                    <a:ext uri="{FF2B5EF4-FFF2-40B4-BE49-F238E27FC236}">
                      <a16:creationId xmlns:a16="http://schemas.microsoft.com/office/drawing/2014/main" id="{05A60ECB-8707-382D-29DA-237795D6D532}"/>
                    </a:ext>
                  </a:extLst>
                </p:cNvPr>
                <p:cNvSpPr/>
                <p:nvPr/>
              </p:nvSpPr>
              <p:spPr>
                <a:xfrm>
                  <a:off x="7802363" y="3774178"/>
                  <a:ext cx="828675" cy="361950"/>
                </a:xfrm>
                <a:prstGeom prst="roundRect">
                  <a:avLst/>
                </a:prstGeom>
                <a:solidFill>
                  <a:srgbClr val="CE9D6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MAIN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20" action="ppaction://hlinksldjump"/>
                  <a:extLst>
                    <a:ext uri="{FF2B5EF4-FFF2-40B4-BE49-F238E27FC236}">
                      <a16:creationId xmlns:a16="http://schemas.microsoft.com/office/drawing/2014/main" id="{01E75D2E-569A-BE07-45EB-7DD8351A61EB}"/>
                    </a:ext>
                  </a:extLst>
                </p:cNvPr>
                <p:cNvSpPr/>
                <p:nvPr/>
              </p:nvSpPr>
              <p:spPr>
                <a:xfrm>
                  <a:off x="8867155" y="1016540"/>
                  <a:ext cx="1083464" cy="457200"/>
                </a:xfrm>
                <a:prstGeom prst="roundRect">
                  <a:avLst/>
                </a:prstGeom>
                <a:solidFill>
                  <a:srgbClr val="6699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EXTREMITES SUPERIEURES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21" action="ppaction://hlinksldjump"/>
                  <a:extLst>
                    <a:ext uri="{FF2B5EF4-FFF2-40B4-BE49-F238E27FC236}">
                      <a16:creationId xmlns:a16="http://schemas.microsoft.com/office/drawing/2014/main" id="{95C7E6FA-DBDF-9F63-8243-A4B7E5BE513C}"/>
                    </a:ext>
                  </a:extLst>
                </p:cNvPr>
                <p:cNvSpPr/>
                <p:nvPr/>
              </p:nvSpPr>
              <p:spPr>
                <a:xfrm>
                  <a:off x="3912057" y="3179395"/>
                  <a:ext cx="828675" cy="361950"/>
                </a:xfrm>
                <a:prstGeom prst="roundRect">
                  <a:avLst/>
                </a:prstGeom>
                <a:solidFill>
                  <a:srgbClr val="008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HANCHE</a:t>
                  </a:r>
                </a:p>
              </p:txBody>
            </p:sp>
            <p:sp>
              <p:nvSpPr>
                <p:cNvPr id="18" name="Rectangle : coins arrondis 17" descr="CRANE 124&#10;">
                  <a:hlinkClick r:id="rId22" action="ppaction://hlinksldjump"/>
                  <a:extLst>
                    <a:ext uri="{FF2B5EF4-FFF2-40B4-BE49-F238E27FC236}">
                      <a16:creationId xmlns:a16="http://schemas.microsoft.com/office/drawing/2014/main" id="{A71B1C3B-BB9E-6F3B-2016-757B8229E76A}"/>
                    </a:ext>
                  </a:extLst>
                </p:cNvPr>
                <p:cNvSpPr/>
                <p:nvPr/>
              </p:nvSpPr>
              <p:spPr>
                <a:xfrm>
                  <a:off x="4493834" y="4494762"/>
                  <a:ext cx="828675" cy="361950"/>
                </a:xfrm>
                <a:prstGeom prst="roundRect">
                  <a:avLst/>
                </a:prstGeom>
                <a:solidFill>
                  <a:srgbClr val="DCF6A2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CUISSE </a:t>
                  </a:r>
                </a:p>
              </p:txBody>
            </p:sp>
            <p:sp>
              <p:nvSpPr>
                <p:cNvPr id="19" name="Rectangle : coins arrondis 18" descr="CRANE 124&#10;">
                  <a:hlinkClick r:id="rId23" action="ppaction://hlinksldjump"/>
                  <a:extLst>
                    <a:ext uri="{FF2B5EF4-FFF2-40B4-BE49-F238E27FC236}">
                      <a16:creationId xmlns:a16="http://schemas.microsoft.com/office/drawing/2014/main" id="{E426AD53-6725-6A73-B250-5576D5D5A1D4}"/>
                    </a:ext>
                  </a:extLst>
                </p:cNvPr>
                <p:cNvSpPr/>
                <p:nvPr/>
              </p:nvSpPr>
              <p:spPr>
                <a:xfrm>
                  <a:off x="7082175" y="4675737"/>
                  <a:ext cx="828675" cy="361950"/>
                </a:xfrm>
                <a:prstGeom prst="roundRect">
                  <a:avLst/>
                </a:prstGeom>
                <a:solidFill>
                  <a:srgbClr val="F7FBC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GENOU </a:t>
                  </a:r>
                </a:p>
              </p:txBody>
            </p:sp>
            <p:sp>
              <p:nvSpPr>
                <p:cNvPr id="20" name="Rectangle : coins arrondis 19" descr="CRANE 124&#10;">
                  <a:hlinkClick r:id="rId24" action="ppaction://hlinksldjump"/>
                  <a:extLst>
                    <a:ext uri="{FF2B5EF4-FFF2-40B4-BE49-F238E27FC236}">
                      <a16:creationId xmlns:a16="http://schemas.microsoft.com/office/drawing/2014/main" id="{BDE79500-3B39-C522-A674-9E582704D0C1}"/>
                    </a:ext>
                  </a:extLst>
                </p:cNvPr>
                <p:cNvSpPr/>
                <p:nvPr/>
              </p:nvSpPr>
              <p:spPr>
                <a:xfrm>
                  <a:off x="4541307" y="5363881"/>
                  <a:ext cx="828675" cy="361950"/>
                </a:xfrm>
                <a:prstGeom prst="roundRect">
                  <a:avLst/>
                </a:prstGeom>
                <a:solidFill>
                  <a:srgbClr val="C7AB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JAMBE </a:t>
                  </a:r>
                </a:p>
              </p:txBody>
            </p:sp>
            <p:sp>
              <p:nvSpPr>
                <p:cNvPr id="21" name="Rectangle : coins arrondis 20" descr="CRANE 124&#10;">
                  <a:hlinkClick r:id="rId25" action="ppaction://hlinksldjump"/>
                  <a:extLst>
                    <a:ext uri="{FF2B5EF4-FFF2-40B4-BE49-F238E27FC236}">
                      <a16:creationId xmlns:a16="http://schemas.microsoft.com/office/drawing/2014/main" id="{489F8AFA-31C5-662B-6EAF-39D613FA9A9A}"/>
                    </a:ext>
                  </a:extLst>
                </p:cNvPr>
                <p:cNvSpPr/>
                <p:nvPr/>
              </p:nvSpPr>
              <p:spPr>
                <a:xfrm>
                  <a:off x="4283730" y="6054975"/>
                  <a:ext cx="828675" cy="361950"/>
                </a:xfrm>
                <a:prstGeom prst="roundRect">
                  <a:avLst/>
                </a:prstGeom>
                <a:solidFill>
                  <a:srgbClr val="33CC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PIED</a:t>
                  </a:r>
                  <a:endPara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 : coins arrondis 21" descr="CRANE 124&#10;">
                  <a:hlinkClick r:id="rId26" action="ppaction://hlinksldjump"/>
                  <a:extLst>
                    <a:ext uri="{FF2B5EF4-FFF2-40B4-BE49-F238E27FC236}">
                      <a16:creationId xmlns:a16="http://schemas.microsoft.com/office/drawing/2014/main" id="{67BAA36F-C173-9F65-EE0D-54888C6B4FC7}"/>
                    </a:ext>
                  </a:extLst>
                </p:cNvPr>
                <p:cNvSpPr/>
                <p:nvPr/>
              </p:nvSpPr>
              <p:spPr>
                <a:xfrm>
                  <a:off x="7082175" y="6068579"/>
                  <a:ext cx="828675" cy="361950"/>
                </a:xfrm>
                <a:prstGeom prst="roundRect">
                  <a:avLst/>
                </a:prstGeom>
                <a:solidFill>
                  <a:srgbClr val="CCFF33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ORTEILS </a:t>
                  </a:r>
                </a:p>
              </p:txBody>
            </p:sp>
            <p:sp>
              <p:nvSpPr>
                <p:cNvPr id="23" name="Rectangle : coins arrondis 22" descr="CRANE 124&#10;">
                  <a:hlinkClick r:id="rId27" action="ppaction://hlinksldjump"/>
                  <a:extLst>
                    <a:ext uri="{FF2B5EF4-FFF2-40B4-BE49-F238E27FC236}">
                      <a16:creationId xmlns:a16="http://schemas.microsoft.com/office/drawing/2014/main" id="{00043FC6-02BC-8412-C960-9CD6332F405D}"/>
                    </a:ext>
                  </a:extLst>
                </p:cNvPr>
                <p:cNvSpPr/>
                <p:nvPr/>
              </p:nvSpPr>
              <p:spPr>
                <a:xfrm>
                  <a:off x="7450522" y="2254072"/>
                  <a:ext cx="955413" cy="361950"/>
                </a:xfrm>
                <a:prstGeom prst="roundRect">
                  <a:avLst/>
                </a:prstGeom>
                <a:solidFill>
                  <a:srgbClr val="DEF1FA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POUMONS</a:t>
                  </a:r>
                </a:p>
              </p:txBody>
            </p:sp>
            <p:sp>
              <p:nvSpPr>
                <p:cNvPr id="24" name="Rectangle : coins arrondis 23" descr="CRANE 124&#10;">
                  <a:hlinkClick r:id="rId28" action="ppaction://hlinksldjump"/>
                  <a:extLst>
                    <a:ext uri="{FF2B5EF4-FFF2-40B4-BE49-F238E27FC236}">
                      <a16:creationId xmlns:a16="http://schemas.microsoft.com/office/drawing/2014/main" id="{48FD0C26-3FF7-55B0-268E-69E2DFE9C419}"/>
                    </a:ext>
                  </a:extLst>
                </p:cNvPr>
                <p:cNvSpPr/>
                <p:nvPr/>
              </p:nvSpPr>
              <p:spPr>
                <a:xfrm>
                  <a:off x="8994548" y="2500398"/>
                  <a:ext cx="828675" cy="361950"/>
                </a:xfrm>
                <a:prstGeom prst="roundRect">
                  <a:avLst/>
                </a:prstGeom>
                <a:solidFill>
                  <a:srgbClr val="FFFFA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TOUT LE CORPS</a:t>
                  </a:r>
                </a:p>
              </p:txBody>
            </p:sp>
            <p:sp>
              <p:nvSpPr>
                <p:cNvPr id="25" name="Rectangle : coins arrondis 24" descr="CRANE 124&#10;">
                  <a:extLst>
                    <a:ext uri="{FF2B5EF4-FFF2-40B4-BE49-F238E27FC236}">
                      <a16:creationId xmlns:a16="http://schemas.microsoft.com/office/drawing/2014/main" id="{20315D96-8206-9AC7-05FA-E2864B164BFB}"/>
                    </a:ext>
                  </a:extLst>
                </p:cNvPr>
                <p:cNvSpPr/>
                <p:nvPr/>
              </p:nvSpPr>
              <p:spPr>
                <a:xfrm>
                  <a:off x="4040175" y="1815424"/>
                  <a:ext cx="922201" cy="314325"/>
                </a:xfrm>
                <a:prstGeom prst="roundRect">
                  <a:avLst/>
                </a:prstGeom>
                <a:solidFill>
                  <a:srgbClr val="F3375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CŒUR: 0.8 %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45 cas</a:t>
                  </a:r>
                </a:p>
              </p:txBody>
            </p:sp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1969F0A5-84DC-8DF1-C19A-23AA8424A855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B2967702-80A7-C267-62BF-9633A32C5562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A2657BB3-7F4D-F848-DF00-5F3370918166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E3591DD3-CADA-8417-F8AF-80090C463E85}"/>
                    </a:ext>
                  </a:extLst>
                </p:cNvPr>
                <p:cNvSpPr/>
                <p:nvPr/>
              </p:nvSpPr>
              <p:spPr>
                <a:xfrm>
                  <a:off x="6044749" y="103100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3C15DA4C-8C36-15AE-AB2D-7BA976BAE553}"/>
                    </a:ext>
                  </a:extLst>
                </p:cNvPr>
                <p:cNvSpPr/>
                <p:nvPr/>
              </p:nvSpPr>
              <p:spPr>
                <a:xfrm>
                  <a:off x="5752270" y="109946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FF8A7F4B-C5C1-E4EB-763A-F4F4144380DC}"/>
                    </a:ext>
                  </a:extLst>
                </p:cNvPr>
                <p:cNvSpPr/>
                <p:nvPr/>
              </p:nvSpPr>
              <p:spPr>
                <a:xfrm>
                  <a:off x="6398485" y="96254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9F36C52B-022A-1E28-9629-9358F2B70E07}"/>
                    </a:ext>
                  </a:extLst>
                </p:cNvPr>
                <p:cNvSpPr/>
                <p:nvPr/>
              </p:nvSpPr>
              <p:spPr>
                <a:xfrm>
                  <a:off x="6076147" y="144631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6C0D5F89-90B0-1DD2-7E0B-CB0E6C11C164}"/>
                    </a:ext>
                  </a:extLst>
                </p:cNvPr>
                <p:cNvSpPr/>
                <p:nvPr/>
              </p:nvSpPr>
              <p:spPr>
                <a:xfrm>
                  <a:off x="6668098" y="159906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35">
                  <a:extLst>
                    <a:ext uri="{FF2B5EF4-FFF2-40B4-BE49-F238E27FC236}">
                      <a16:creationId xmlns:a16="http://schemas.microsoft.com/office/drawing/2014/main" id="{31946DE1-324A-DAAE-ADAC-A6F93481CBCE}"/>
                    </a:ext>
                  </a:extLst>
                </p:cNvPr>
                <p:cNvSpPr/>
                <p:nvPr/>
              </p:nvSpPr>
              <p:spPr>
                <a:xfrm>
                  <a:off x="5929352" y="223995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1072140E-4C22-35C5-7765-1DBC8A5D1AE1}"/>
                    </a:ext>
                  </a:extLst>
                </p:cNvPr>
                <p:cNvSpPr/>
                <p:nvPr/>
              </p:nvSpPr>
              <p:spPr>
                <a:xfrm>
                  <a:off x="6918898" y="3061686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Ellipse 37">
                  <a:extLst>
                    <a:ext uri="{FF2B5EF4-FFF2-40B4-BE49-F238E27FC236}">
                      <a16:creationId xmlns:a16="http://schemas.microsoft.com/office/drawing/2014/main" id="{0A00019F-6961-EB7F-9675-3C54BBE936E9}"/>
                    </a:ext>
                  </a:extLst>
                </p:cNvPr>
                <p:cNvSpPr/>
                <p:nvPr/>
              </p:nvSpPr>
              <p:spPr>
                <a:xfrm>
                  <a:off x="6990866" y="330353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Ellipse 38">
                  <a:extLst>
                    <a:ext uri="{FF2B5EF4-FFF2-40B4-BE49-F238E27FC236}">
                      <a16:creationId xmlns:a16="http://schemas.microsoft.com/office/drawing/2014/main" id="{8E1950F8-518D-390F-210F-8B3ABD984E16}"/>
                    </a:ext>
                  </a:extLst>
                </p:cNvPr>
                <p:cNvSpPr/>
                <p:nvPr/>
              </p:nvSpPr>
              <p:spPr>
                <a:xfrm>
                  <a:off x="7045879" y="3644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Ellipse 39">
                  <a:extLst>
                    <a:ext uri="{FF2B5EF4-FFF2-40B4-BE49-F238E27FC236}">
                      <a16:creationId xmlns:a16="http://schemas.microsoft.com/office/drawing/2014/main" id="{05A14AA3-3CA6-B34C-255A-D917945C4F10}"/>
                    </a:ext>
                  </a:extLst>
                </p:cNvPr>
                <p:cNvSpPr/>
                <p:nvPr/>
              </p:nvSpPr>
              <p:spPr>
                <a:xfrm>
                  <a:off x="6199039" y="901315"/>
                  <a:ext cx="108000" cy="108000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noFill/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0">
                  <a:extLst>
                    <a:ext uri="{FF2B5EF4-FFF2-40B4-BE49-F238E27FC236}">
                      <a16:creationId xmlns:a16="http://schemas.microsoft.com/office/drawing/2014/main" id="{29ABEACB-6E27-5958-D4FB-A1443029EB43}"/>
                    </a:ext>
                  </a:extLst>
                </p:cNvPr>
                <p:cNvSpPr/>
                <p:nvPr/>
              </p:nvSpPr>
              <p:spPr>
                <a:xfrm>
                  <a:off x="6373297" y="47656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5AECE658-6280-0A7E-432D-07CD3E3A7C2D}"/>
                    </a:ext>
                  </a:extLst>
                </p:cNvPr>
                <p:cNvSpPr/>
                <p:nvPr/>
              </p:nvSpPr>
              <p:spPr>
                <a:xfrm>
                  <a:off x="6328060" y="63025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AE4573E4-A17F-3702-5762-19762357E475}"/>
                    </a:ext>
                  </a:extLst>
                </p:cNvPr>
                <p:cNvSpPr/>
                <p:nvPr/>
              </p:nvSpPr>
              <p:spPr>
                <a:xfrm>
                  <a:off x="5503829" y="308263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DD4E5E24-43A5-2181-2014-4BAFE5491D79}"/>
                    </a:ext>
                  </a:extLst>
                </p:cNvPr>
                <p:cNvSpPr/>
                <p:nvPr/>
              </p:nvSpPr>
              <p:spPr>
                <a:xfrm>
                  <a:off x="5576895" y="440684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DB30C784-F7B4-8A61-B289-538E2845ABDF}"/>
                    </a:ext>
                  </a:extLst>
                </p:cNvPr>
                <p:cNvSpPr/>
                <p:nvPr/>
              </p:nvSpPr>
              <p:spPr>
                <a:xfrm>
                  <a:off x="5576895" y="530988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3DDE7402-7A51-B1AA-FC8B-C833B3A2BD69}"/>
                    </a:ext>
                  </a:extLst>
                </p:cNvPr>
                <p:cNvSpPr/>
                <p:nvPr/>
              </p:nvSpPr>
              <p:spPr>
                <a:xfrm>
                  <a:off x="5719383" y="61415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80DA9533-158F-3D87-5CEB-B92B77B2F609}"/>
                    </a:ext>
                  </a:extLst>
                </p:cNvPr>
                <p:cNvSpPr/>
                <p:nvPr/>
              </p:nvSpPr>
              <p:spPr>
                <a:xfrm>
                  <a:off x="5118194" y="2773505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33DDA578-B4B7-E78C-710C-97949754712A}"/>
                    </a:ext>
                  </a:extLst>
                </p:cNvPr>
                <p:cNvSpPr/>
                <p:nvPr/>
              </p:nvSpPr>
              <p:spPr>
                <a:xfrm>
                  <a:off x="6044749" y="1180191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D3398D6B-82C1-9208-5535-DAB333C1DB3E}"/>
                    </a:ext>
                  </a:extLst>
                </p:cNvPr>
                <p:cNvSpPr/>
                <p:nvPr/>
              </p:nvSpPr>
              <p:spPr>
                <a:xfrm>
                  <a:off x="6220060" y="2129749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B3F9A0B8-E4CA-F7FA-2051-979992E78452}"/>
                    </a:ext>
                  </a:extLst>
                </p:cNvPr>
                <p:cNvSpPr/>
                <p:nvPr/>
              </p:nvSpPr>
              <p:spPr>
                <a:xfrm>
                  <a:off x="5741425" y="250802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969ECA73-8FD5-FB94-6732-6F0275064B61}"/>
                    </a:ext>
                  </a:extLst>
                </p:cNvPr>
                <p:cNvCxnSpPr>
                  <a:cxnSpLocks/>
                  <a:stCxn id="31" idx="1"/>
                  <a:endCxn id="6" idx="3"/>
                </p:cNvCxnSpPr>
                <p:nvPr/>
              </p:nvCxnSpPr>
              <p:spPr>
                <a:xfrm flipH="1" flipV="1">
                  <a:off x="5453133" y="564327"/>
                  <a:ext cx="607432" cy="48248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7017DEB3-43EC-B995-5A4E-7BE32E9DFD54}"/>
                    </a:ext>
                  </a:extLst>
                </p:cNvPr>
                <p:cNvCxnSpPr>
                  <a:cxnSpLocks/>
                  <a:endCxn id="5" idx="1"/>
                </p:cNvCxnSpPr>
                <p:nvPr/>
              </p:nvCxnSpPr>
              <p:spPr>
                <a:xfrm flipV="1">
                  <a:off x="6253039" y="538927"/>
                  <a:ext cx="485830" cy="4163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2DC5094B-D7FA-837A-287E-5272FD30E9C9}"/>
                    </a:ext>
                  </a:extLst>
                </p:cNvPr>
                <p:cNvCxnSpPr>
                  <a:cxnSpLocks/>
                  <a:stCxn id="33" idx="5"/>
                  <a:endCxn id="7" idx="1"/>
                </p:cNvCxnSpPr>
                <p:nvPr/>
              </p:nvCxnSpPr>
              <p:spPr>
                <a:xfrm flipV="1">
                  <a:off x="6490669" y="1003448"/>
                  <a:ext cx="500197" cy="5127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FFAA650B-FE08-288E-E3CE-D966A4B27B99}"/>
                    </a:ext>
                  </a:extLst>
                </p:cNvPr>
                <p:cNvCxnSpPr>
                  <a:cxnSpLocks/>
                  <a:stCxn id="32" idx="2"/>
                  <a:endCxn id="4" idx="3"/>
                </p:cNvCxnSpPr>
                <p:nvPr/>
              </p:nvCxnSpPr>
              <p:spPr>
                <a:xfrm flipH="1" flipV="1">
                  <a:off x="5377932" y="1040402"/>
                  <a:ext cx="374338" cy="11305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E32CB06F-C829-2DCE-2F20-F3CACC245F31}"/>
                    </a:ext>
                  </a:extLst>
                </p:cNvPr>
                <p:cNvCxnSpPr>
                  <a:cxnSpLocks/>
                  <a:stCxn id="48" idx="4"/>
                  <a:endCxn id="8" idx="3"/>
                </p:cNvCxnSpPr>
                <p:nvPr/>
              </p:nvCxnSpPr>
              <p:spPr>
                <a:xfrm flipH="1">
                  <a:off x="5322509" y="1288191"/>
                  <a:ext cx="776240" cy="23772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49EAE55F-6681-6273-DE59-FB77A46DE8B2}"/>
                    </a:ext>
                  </a:extLst>
                </p:cNvPr>
                <p:cNvCxnSpPr>
                  <a:cxnSpLocks/>
                  <a:stCxn id="34" idx="6"/>
                  <a:endCxn id="9" idx="1"/>
                </p:cNvCxnSpPr>
                <p:nvPr/>
              </p:nvCxnSpPr>
              <p:spPr>
                <a:xfrm flipV="1">
                  <a:off x="6184147" y="1489345"/>
                  <a:ext cx="852037" cy="10974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94D68A21-44FB-7304-851B-6175F95556D4}"/>
                    </a:ext>
                  </a:extLst>
                </p:cNvPr>
                <p:cNvCxnSpPr>
                  <a:cxnSpLocks/>
                  <a:stCxn id="35" idx="6"/>
                  <a:endCxn id="11" idx="1"/>
                </p:cNvCxnSpPr>
                <p:nvPr/>
              </p:nvCxnSpPr>
              <p:spPr>
                <a:xfrm>
                  <a:off x="6776098" y="1653062"/>
                  <a:ext cx="558621" cy="29784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B5B7B092-2B6E-E531-01E3-50CD921F2C4D}"/>
                    </a:ext>
                  </a:extLst>
                </p:cNvPr>
                <p:cNvCxnSpPr>
                  <a:cxnSpLocks/>
                  <a:stCxn id="49" idx="6"/>
                  <a:endCxn id="23" idx="1"/>
                </p:cNvCxnSpPr>
                <p:nvPr/>
              </p:nvCxnSpPr>
              <p:spPr>
                <a:xfrm>
                  <a:off x="6328060" y="2183749"/>
                  <a:ext cx="1122462" cy="25129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0DE5E8B4-84AB-19F3-7698-D24448E82E5A}"/>
                    </a:ext>
                  </a:extLst>
                </p:cNvPr>
                <p:cNvCxnSpPr>
                  <a:cxnSpLocks/>
                  <a:stCxn id="37" idx="6"/>
                  <a:endCxn id="13" idx="1"/>
                </p:cNvCxnSpPr>
                <p:nvPr/>
              </p:nvCxnSpPr>
              <p:spPr>
                <a:xfrm flipV="1">
                  <a:off x="7026898" y="2927094"/>
                  <a:ext cx="450072" cy="1885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21A1A0CB-21EC-7EF0-BA85-FE9C22CC0823}"/>
                    </a:ext>
                  </a:extLst>
                </p:cNvPr>
                <p:cNvCxnSpPr>
                  <a:cxnSpLocks/>
                  <a:stCxn id="38" idx="6"/>
                  <a:endCxn id="14" idx="1"/>
                </p:cNvCxnSpPr>
                <p:nvPr/>
              </p:nvCxnSpPr>
              <p:spPr>
                <a:xfrm>
                  <a:off x="7098866" y="3357531"/>
                  <a:ext cx="608947" cy="1547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EBD7C1C1-D897-6FDA-243F-012B422D7F17}"/>
                    </a:ext>
                  </a:extLst>
                </p:cNvPr>
                <p:cNvCxnSpPr>
                  <a:cxnSpLocks/>
                  <a:stCxn id="39" idx="2"/>
                  <a:endCxn id="15" idx="1"/>
                </p:cNvCxnSpPr>
                <p:nvPr/>
              </p:nvCxnSpPr>
              <p:spPr>
                <a:xfrm>
                  <a:off x="7045879" y="3698845"/>
                  <a:ext cx="756484" cy="25630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328C2A31-2849-DBD8-A47B-5A8E8259F3B3}"/>
                    </a:ext>
                  </a:extLst>
                </p:cNvPr>
                <p:cNvCxnSpPr>
                  <a:cxnSpLocks/>
                  <a:stCxn id="41" idx="6"/>
                  <a:endCxn id="19" idx="1"/>
                </p:cNvCxnSpPr>
                <p:nvPr/>
              </p:nvCxnSpPr>
              <p:spPr>
                <a:xfrm>
                  <a:off x="6481297" y="4819645"/>
                  <a:ext cx="600878" cy="3706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8064994B-9EB2-F4C6-43C2-4A059E69A4DC}"/>
                    </a:ext>
                  </a:extLst>
                </p:cNvPr>
                <p:cNvCxnSpPr>
                  <a:cxnSpLocks/>
                  <a:stCxn id="42" idx="6"/>
                  <a:endCxn id="22" idx="1"/>
                </p:cNvCxnSpPr>
                <p:nvPr/>
              </p:nvCxnSpPr>
              <p:spPr>
                <a:xfrm flipV="1">
                  <a:off x="6436060" y="6249554"/>
                  <a:ext cx="646115" cy="1069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CE61B523-FDBD-BEC3-712E-06EE4FCB2C65}"/>
                    </a:ext>
                  </a:extLst>
                </p:cNvPr>
                <p:cNvCxnSpPr>
                  <a:cxnSpLocks/>
                  <a:stCxn id="46" idx="3"/>
                  <a:endCxn id="21" idx="3"/>
                </p:cNvCxnSpPr>
                <p:nvPr/>
              </p:nvCxnSpPr>
              <p:spPr>
                <a:xfrm flipH="1">
                  <a:off x="5112405" y="6233738"/>
                  <a:ext cx="622794" cy="221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025F59EC-10FC-A68B-8B71-8055C8C67E8E}"/>
                    </a:ext>
                  </a:extLst>
                </p:cNvPr>
                <p:cNvCxnSpPr>
                  <a:cxnSpLocks/>
                  <a:stCxn id="45" idx="3"/>
                  <a:endCxn id="20" idx="3"/>
                </p:cNvCxnSpPr>
                <p:nvPr/>
              </p:nvCxnSpPr>
              <p:spPr>
                <a:xfrm flipH="1">
                  <a:off x="5369982" y="5402065"/>
                  <a:ext cx="222729" cy="14279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D387826E-3738-9E86-986A-B5A4EF2950E4}"/>
                    </a:ext>
                  </a:extLst>
                </p:cNvPr>
                <p:cNvCxnSpPr>
                  <a:cxnSpLocks/>
                  <a:stCxn id="44" idx="4"/>
                  <a:endCxn id="18" idx="3"/>
                </p:cNvCxnSpPr>
                <p:nvPr/>
              </p:nvCxnSpPr>
              <p:spPr>
                <a:xfrm flipH="1">
                  <a:off x="5322509" y="4514845"/>
                  <a:ext cx="308386" cy="16089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7CB47DF8-F2A3-EC8B-0E47-7E3209E16E1C}"/>
                    </a:ext>
                  </a:extLst>
                </p:cNvPr>
                <p:cNvCxnSpPr>
                  <a:cxnSpLocks/>
                  <a:stCxn id="43" idx="4"/>
                  <a:endCxn id="17" idx="3"/>
                </p:cNvCxnSpPr>
                <p:nvPr/>
              </p:nvCxnSpPr>
              <p:spPr>
                <a:xfrm flipH="1">
                  <a:off x="4740732" y="3190639"/>
                  <a:ext cx="817097" cy="1697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C7B1AE98-907D-4A0F-0346-C58C79E7C4EA}"/>
                    </a:ext>
                  </a:extLst>
                </p:cNvPr>
                <p:cNvCxnSpPr>
                  <a:cxnSpLocks/>
                  <a:stCxn id="50" idx="3"/>
                  <a:endCxn id="10" idx="3"/>
                </p:cNvCxnSpPr>
                <p:nvPr/>
              </p:nvCxnSpPr>
              <p:spPr>
                <a:xfrm flipH="1" flipV="1">
                  <a:off x="4868850" y="2419419"/>
                  <a:ext cx="888391" cy="18078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18B58A85-0B51-20CF-0866-8DD1598584C1}"/>
                    </a:ext>
                  </a:extLst>
                </p:cNvPr>
                <p:cNvCxnSpPr>
                  <a:cxnSpLocks/>
                  <a:stCxn id="36" idx="4"/>
                  <a:endCxn id="25" idx="3"/>
                </p:cNvCxnSpPr>
                <p:nvPr/>
              </p:nvCxnSpPr>
              <p:spPr>
                <a:xfrm flipH="1" flipV="1">
                  <a:off x="4962376" y="1972587"/>
                  <a:ext cx="1020976" cy="37537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E2E459D3-B475-40AE-2F23-115A487C86C8}"/>
                    </a:ext>
                  </a:extLst>
                </p:cNvPr>
                <p:cNvCxnSpPr>
                  <a:cxnSpLocks/>
                  <a:stCxn id="47" idx="2"/>
                  <a:endCxn id="12" idx="3"/>
                </p:cNvCxnSpPr>
                <p:nvPr/>
              </p:nvCxnSpPr>
              <p:spPr>
                <a:xfrm flipH="1">
                  <a:off x="4857281" y="2827505"/>
                  <a:ext cx="260913" cy="3940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AE30C99E-CA4C-C208-5D98-8CFF6C1E4EC4}"/>
                  </a:ext>
                </a:extLst>
              </p:cNvPr>
              <p:cNvSpPr txBox="1"/>
              <p:nvPr/>
            </p:nvSpPr>
            <p:spPr>
              <a:xfrm>
                <a:off x="4707025" y="1920748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30" action="ppaction://hlinksldjump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83436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E3E3104-2CD9-A0DA-6A53-05995FAF8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0C56386C-832D-0DBF-23E7-25FE04340A3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poumons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D4BDA9B-FFC2-16F5-4CE4-0C116798DCCC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3F64A0D3-F56B-68E9-39B9-2D1B9F904671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72" name="Image 71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6A52E2B-EFC2-144C-6BCD-176FF241CD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5" name="Groupe 74">
                <a:extLst>
                  <a:ext uri="{FF2B5EF4-FFF2-40B4-BE49-F238E27FC236}">
                    <a16:creationId xmlns:a16="http://schemas.microsoft.com/office/drawing/2014/main" id="{BE3CD507-E8CF-10FD-1737-4A81D55A587A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3F389948-5CEC-E8EF-91B5-820811141B71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C622CC1C-CB5A-933B-0422-ECC51496466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20D005E9-79DF-6C38-1B3F-86F2A84668F2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CC6BE6C5-3D3F-4313-1197-DD3A1DE1505D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C3905106-8839-B979-F748-C7F080A425B9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676987CC-62A0-8E5F-16FA-964D02761D72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824D367D-057E-52A4-9203-E30306F7BA4B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0BD8DE14-F9B4-5FD4-BBF8-5D3A1F67DD42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E027D4CE-1D24-E4D3-E0B9-B835A1C50A17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80C892EF-48F9-3CD4-09CF-248BE45A68B6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45699E76-3802-C40C-33B7-3B9313ACBEC5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AFF71A0B-4B88-B2C3-AD38-37E0E3986D93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4BECFC49-F2EF-3F5D-6F74-3F3200AFD69A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1E9A9545-26A9-6DF4-93A2-CECC42270CF6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A191E73B-FD66-FBF1-3C95-6D7BCC5D5BE6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4BA3AE16-111F-7F0B-2171-2038F52E6960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891D507C-A880-F7C7-0AA3-1F1EC377A4DD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6146480F-F4B3-0C4F-CE8F-24C6A9595A16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E6A8CD84-9DB7-9778-DDA8-7027239E940B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90B092F0-2093-4006-437A-337A49176421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F2648288-BC65-5F66-F0D0-21CD479DF7F6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extLst>
                      <a:ext uri="{FF2B5EF4-FFF2-40B4-BE49-F238E27FC236}">
                        <a16:creationId xmlns:a16="http://schemas.microsoft.com/office/drawing/2014/main" id="{EA36F533-2000-69FC-AF69-56DD05AADD70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1180516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POUMONS: 0.2 %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11 cas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C50BE65F-90E3-6C8D-AE37-47A6B8CD0121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100F696F-A3BB-A42F-FC05-B010E9F9CC85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7EFE1D6E-7827-D1E4-38F8-65E245309935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8973EC00-B0C7-F037-FBE4-5E4E846FCBDA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CA1ED751-DC4B-6321-7E9B-6D168EF16D73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AEAB6DA4-9471-76E8-31C3-73D52612C30C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457C3C34-4F68-C295-A872-F2645605E558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FC08E33F-8B6A-2098-9E6C-12706EB9D8B1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99E9996B-7577-E163-27CA-C7DF1F2990A3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752E574E-1237-6047-EAA1-E7BE7EBD2C2C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18F525E3-5344-7EE8-8C4A-B77ED6558C06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8652BA69-9ECA-0B84-066F-4056F5BCAD32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B7596241-5FAF-C715-3985-D57FAE1D9F77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8399E24C-E591-69E6-B13D-35371297A47B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75B20E84-9916-7E10-238E-07642A5589A2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19410F3A-29E6-B879-2866-DC3A62B3DE1F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6B586A7D-7D9A-A65F-03AD-51DD9D9358D3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DE2130AF-673E-55EA-E911-CE08EBB51E1E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DBE5C70F-107E-5130-A6C6-19E086B7034C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CCD8F7CF-B0DE-BED9-7A97-C8660DB84029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9DF57232-9882-D643-0CA7-8E503FEFFE03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F80BC4F4-EC6F-C481-4425-2CB53159E0EF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F6F0A261-2C49-DA80-D6E6-B31167C7011E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0C52E7BD-A70E-FDF5-70DB-1FAC2D38A25C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2378FD70-22FC-4589-8B85-CAF07D1E2F64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E953DCD5-CC3E-24E4-8F77-1E116627D181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E79B079C-5A8F-6EED-BC04-46C153CA7A1D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E4315F37-7F0D-A547-710E-A285C1B629EB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9EFDC7AD-AC65-DB78-DA3C-631FDD6AB45C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5B6E8FC5-ABEC-DC4B-50B6-B5B3AF4D06B2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772C6ECB-2C83-7D00-FAC3-9E8DFE9AF763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BE24482E-7F40-5BC9-C4E1-9029C4438F1B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197BD5D9-E455-0401-A7B9-B8C6967ACD4C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5A410B2A-01C0-3589-EA5B-375F82485BD1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F20CBE15-3AC2-D103-F50F-B8C5D2F8E1A4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D94102F5-CB75-09F3-C917-90F9B6838EE8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39540F48-F512-26C7-DF57-2F90A2F39093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0AA3BBAF-BEA2-52F1-6969-D8B9E343D469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4E7AB1DD-90F2-5C11-CA61-A816E0E633C2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069B72FB-17DD-4C25-14BA-2E3411CFCD21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7E1901BC-8680-890F-20E7-496175A496FC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3F89C39B-213E-8B74-1700-BA4B2F8964B8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405D2D4A-884E-3AFF-4D9D-2C7C3122D03A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CA97839C-22D5-B5E3-4AEB-62B2F58819B1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5ED16A64-C4CB-C19B-51B5-B1C61622A2CD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7EECEDB4-EF70-7782-C2F0-FD00D635488E}"/>
                    </a:ext>
                  </a:extLst>
                </p:cNvPr>
                <p:cNvSpPr txBox="1"/>
                <p:nvPr/>
              </p:nvSpPr>
              <p:spPr>
                <a:xfrm>
                  <a:off x="8369193" y="2392606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30" name="Image 29">
              <a:hlinkClick r:id="rId31" action="ppaction://hlinksldjump"/>
              <a:extLst>
                <a:ext uri="{FF2B5EF4-FFF2-40B4-BE49-F238E27FC236}">
                  <a16:creationId xmlns:a16="http://schemas.microsoft.com/office/drawing/2014/main" id="{D71BC0AB-07F1-A552-B32E-96B58B2E0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25709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921EC3-8A3B-FF6C-7C17-1EEF2E600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024E6A96-24A3-E156-58F7-65FB38BCCD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tout le corps</a:t>
            </a: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5ED015CD-742A-7072-977D-D272A7B0DAD6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43677EF7-B301-F390-A2CD-41A068A5BEF8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0" name="Image 2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F8DA4617-335C-1D07-FEBC-A26F1AA778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68115B72-3EBF-C7D9-EAE6-965C8EB0752B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0309BF9A-7BBC-7EDC-58CF-061D23F31236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94ED33C9-F8DB-FEAA-3A8C-4B7EF6651A3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8232BF0D-486F-2B7E-1715-BA39A1110B68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11901E55-D775-7D43-E402-7D2D762495D2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3D4DDEB6-D5CC-53FB-C6F4-C6E5DD119002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3A643DC5-C056-48C7-8145-E7C92884B60F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FD1FB579-DF92-2028-3A7F-F48C274D2D02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D7353C84-CA11-6AE7-0315-CAD3221F4A5D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0A78D73F-EFD5-C0FF-8BD7-ABEECDAF39B6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F87ED78B-ADF0-1C71-AE85-037B17AC19D8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AF5EDDE5-76F5-8C38-583B-8769A36EE766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22D53572-248E-8E92-0289-43E6903C6DE4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45D187C4-8BA3-D437-FB8F-D5B4EEE735F9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59582522-799B-D902-CBD5-68DC22D34431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18BCBFAA-0E38-9DDF-10E9-3CC7E03672D4}"/>
                      </a:ext>
                    </a:extLst>
                  </p:cNvPr>
                  <p:cNvSpPr/>
                  <p:nvPr/>
                </p:nvSpPr>
                <p:spPr>
                  <a:xfrm>
                    <a:off x="8867155" y="1016540"/>
                    <a:ext cx="1083464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4752978A-190D-DE25-FCB9-F00CA0DFFB5B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23F48672-32BE-06E6-24BB-FD8E7BD0F257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E1162545-C0C5-BAF5-CC4C-48B6843E4C49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F37989E0-2D86-D18A-8C86-D5638EA42F79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6F7F321B-65F6-2435-7047-3C6282CFCCAD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295E3F87-C42E-C88C-08E5-4E5509ACFA33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2D5EC2BD-950A-D0D5-44DC-D55B034FA8AA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extLst>
                      <a:ext uri="{FF2B5EF4-FFF2-40B4-BE49-F238E27FC236}">
                        <a16:creationId xmlns:a16="http://schemas.microsoft.com/office/drawing/2014/main" id="{5BAABF49-6BB1-4DD6-5DE1-0E263DB7908D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1397227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CORPS: 0.2 %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11 cas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15F40D56-9AD8-17A9-2D82-F5FFE6D7C3E1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F2048501-06CD-E441-8E87-BEBABC2A4F73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23A2BBC6-8EE4-8B55-A80D-8A12F143FD1B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6DEE2CD7-5888-6FC8-284E-9CC951BE3DD0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1EEBEF3C-1E63-47FC-F6B2-8DC4D3372903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1E86A841-E781-0384-B31E-5CEB08A6D19B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78B84CD0-BF7C-86B3-45E4-AD23FAD98D3B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FC0EFBEB-FD1F-7EB1-0918-A3AB56CE60F1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0E3FBDCF-905D-6AD0-45AC-6643B88580EB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3AFD6B0D-83E5-9495-5E11-06F9D6CB1AFC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062A9166-9DCC-8481-7DDE-0D909CD625AD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D2DE20D0-0F5A-94BB-3841-30F2B94BFA60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C6083565-094F-A282-287B-070EF922BBC2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73CB550A-E974-7EA1-50C9-4342F5E4D159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7F0266A8-5E9A-A93E-7A4E-F0321FF224EE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5A3CB5CD-C8DC-B305-DAEF-7A2D2634E83B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198D1E86-6D53-1FCC-82E1-ADD9EAEFB6F1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CB2486E0-4D04-FA11-0CD1-06AB5D58C926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0B0C90EE-9D27-F768-ED82-CA6424B70F23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B2197F6E-C7FE-DAE4-F2A9-93FB2BEC98ED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3416B187-4AD3-CB03-A917-678479386C67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67E7869A-7F2E-C56C-CE3F-8AC81F67B9B5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255A4904-5937-F024-F7A4-C2F90D050EE9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C5DF80B0-B455-E493-2CAD-CAE30644DADE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986DEFC3-B8F2-E74D-C8E9-EE29C9C39D8B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1E3E6BC6-9906-551E-62AA-5C24CD0BBB46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FA02BCDE-F7A4-814C-85EE-2FF8BE485E22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DB29D19C-C843-EAB0-FEFD-E7DF3224252D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A6207384-0545-8D9E-14B0-C7E52D17CF2B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7A88CA28-7E15-C986-4918-1CD03ECD58C9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A9ED460A-01AD-175F-4692-29C0F48878FC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A7BF3674-63DC-8019-6587-2B4F8E477B20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6B9DD335-CD21-74E7-F62E-E8ECAA0CFC02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6AD5CA0D-AC1F-BA32-23F0-0C83E5A2A52B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3F982E24-5499-422F-E7A2-D8267B8874EE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61203DCB-292E-39A2-6C5F-3FDC0EBBF875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6B2353DF-FB41-7B86-017E-CA5D38BF391E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5C358C67-5721-5471-03B2-120D40922950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5113BAEC-494C-1404-0A41-8FD0D8FE885B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B1ABB989-2E47-5E35-3503-1157F8D01941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95373CC8-3142-A370-6478-68221F4A7163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91745B6A-B3C6-65FE-3C74-C8ED9751B555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7A781BBF-564D-C43C-1872-4415B72AED8E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E3684664-B480-3371-AE1F-A7AE4B9ACF72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359BED88-7170-0432-19DE-517E93DE27E0}"/>
                    </a:ext>
                  </a:extLst>
                </p:cNvPr>
                <p:cNvSpPr txBox="1"/>
                <p:nvPr/>
              </p:nvSpPr>
              <p:spPr>
                <a:xfrm>
                  <a:off x="10129930" y="2658089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72" name="Image 71">
              <a:hlinkClick r:id="rId31" action="ppaction://hlinksldjump"/>
              <a:extLst>
                <a:ext uri="{FF2B5EF4-FFF2-40B4-BE49-F238E27FC236}">
                  <a16:creationId xmlns:a16="http://schemas.microsoft.com/office/drawing/2014/main" id="{40DB187C-4913-856C-3280-FA13BF0FF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26946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1506745-88B0-56A8-194E-68632D2EB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70">
            <a:extLst>
              <a:ext uri="{FF2B5EF4-FFF2-40B4-BE49-F238E27FC236}">
                <a16:creationId xmlns:a16="http://schemas.microsoft.com/office/drawing/2014/main" id="{7CACB549-88CC-D45A-DC3F-9BA3D97D1F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2406" y="-1425866"/>
            <a:ext cx="10515600" cy="1325563"/>
          </a:xfrm>
        </p:spPr>
        <p:txBody>
          <a:bodyPr/>
          <a:lstStyle/>
          <a:p>
            <a:r>
              <a:rPr lang="fr-CH" dirty="0"/>
              <a:t>18S extrémités supérieures</a:t>
            </a:r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B86C0B45-94D4-2CF8-8B6F-12226188C108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B2E9D888-38F7-F6FB-3438-A4DDA6C028C7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0" name="Image 2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ACCAE62C-8AD9-5BAF-4F11-4DFBEC205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891" y="6329677"/>
                <a:ext cx="1324160" cy="285790"/>
              </a:xfrm>
              <a:prstGeom prst="rect">
                <a:avLst/>
              </a:prstGeom>
            </p:spPr>
          </p:pic>
          <p:grpSp>
            <p:nvGrpSpPr>
              <p:cNvPr id="74" name="Groupe 73">
                <a:extLst>
                  <a:ext uri="{FF2B5EF4-FFF2-40B4-BE49-F238E27FC236}">
                    <a16:creationId xmlns:a16="http://schemas.microsoft.com/office/drawing/2014/main" id="{69F5082D-244C-E480-C742-5E62E2500F69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2" name="Groupe 1">
                  <a:extLst>
                    <a:ext uri="{FF2B5EF4-FFF2-40B4-BE49-F238E27FC236}">
                      <a16:creationId xmlns:a16="http://schemas.microsoft.com/office/drawing/2014/main" id="{447A4A0F-3886-62A7-9D77-04B7DA2DF1CE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3" name="Image 2">
                    <a:extLst>
                      <a:ext uri="{FF2B5EF4-FFF2-40B4-BE49-F238E27FC236}">
                        <a16:creationId xmlns:a16="http://schemas.microsoft.com/office/drawing/2014/main" id="{8BE0D931-5769-159A-2B19-226515B02BF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624182" y="313890"/>
                    <a:ext cx="2943636" cy="6230219"/>
                  </a:xfrm>
                  <a:prstGeom prst="rect">
                    <a:avLst/>
                  </a:prstGeom>
                </p:spPr>
              </p:pic>
              <p:sp>
                <p:nvSpPr>
                  <p:cNvPr id="4" name="Rectangle : coins arrondis 3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53983C80-AA8B-DAB1-6FB8-ED702027B65F}"/>
                      </a:ext>
                    </a:extLst>
                  </p:cNvPr>
                  <p:cNvSpPr/>
                  <p:nvPr/>
                </p:nvSpPr>
                <p:spPr>
                  <a:xfrm>
                    <a:off x="4549257" y="859427"/>
                    <a:ext cx="828675" cy="361950"/>
                  </a:xfrm>
                  <a:prstGeom prst="roundRect">
                    <a:avLst/>
                  </a:prstGeom>
                  <a:solidFill>
                    <a:srgbClr val="9900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 VISAGE</a:t>
                    </a:r>
                  </a:p>
                </p:txBody>
              </p:sp>
              <p:sp>
                <p:nvSpPr>
                  <p:cNvPr id="5" name="Rectangle : coins arrondis 4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87B6406C-B5B7-67C7-0BA3-3233570E379F}"/>
                      </a:ext>
                    </a:extLst>
                  </p:cNvPr>
                  <p:cNvSpPr/>
                  <p:nvPr/>
                </p:nvSpPr>
                <p:spPr>
                  <a:xfrm>
                    <a:off x="6738869" y="357952"/>
                    <a:ext cx="828675" cy="361950"/>
                  </a:xfrm>
                  <a:prstGeom prst="roundRect">
                    <a:avLst/>
                  </a:prstGeom>
                  <a:solidFill>
                    <a:srgbClr val="BDE9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ŒIL </a:t>
                    </a:r>
                  </a:p>
                </p:txBody>
              </p:sp>
              <p:sp>
                <p:nvSpPr>
                  <p:cNvPr id="6" name="Rectangle : coins arrondis 5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0127CFC4-54D8-8EC5-EF77-12BBC7706731}"/>
                      </a:ext>
                    </a:extLst>
                  </p:cNvPr>
                  <p:cNvSpPr/>
                  <p:nvPr/>
                </p:nvSpPr>
                <p:spPr>
                  <a:xfrm>
                    <a:off x="4836331" y="418880"/>
                    <a:ext cx="616802" cy="290893"/>
                  </a:xfrm>
                  <a:prstGeom prst="roundRect">
                    <a:avLst/>
                  </a:prstGeom>
                  <a:solidFill>
                    <a:srgbClr val="E2C4A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NEZ </a:t>
                    </a:r>
                  </a:p>
                </p:txBody>
              </p:sp>
              <p:sp>
                <p:nvSpPr>
                  <p:cNvPr id="7" name="Rectangle : coins arrondis 6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6685546C-E847-52BE-382E-7CF5E8B407C7}"/>
                      </a:ext>
                    </a:extLst>
                  </p:cNvPr>
                  <p:cNvSpPr/>
                  <p:nvPr/>
                </p:nvSpPr>
                <p:spPr>
                  <a:xfrm>
                    <a:off x="6990866" y="822473"/>
                    <a:ext cx="828675" cy="361950"/>
                  </a:xfrm>
                  <a:prstGeom prst="roundRect">
                    <a:avLst/>
                  </a:prstGeom>
                  <a:solidFill>
                    <a:srgbClr val="E7C8B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OREILLE </a:t>
                    </a:r>
                  </a:p>
                </p:txBody>
              </p:sp>
              <p:sp>
                <p:nvSpPr>
                  <p:cNvPr id="8" name="Rectangle : coins arrondis 7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F824283A-BE43-1D62-E7DD-BCAD7CA31558}"/>
                      </a:ext>
                    </a:extLst>
                  </p:cNvPr>
                  <p:cNvSpPr/>
                  <p:nvPr/>
                </p:nvSpPr>
                <p:spPr>
                  <a:xfrm>
                    <a:off x="4602243" y="1368752"/>
                    <a:ext cx="720266" cy="314325"/>
                  </a:xfrm>
                  <a:prstGeom prst="roundRect">
                    <a:avLst/>
                  </a:prstGeom>
                  <a:solidFill>
                    <a:srgbClr val="B6B474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DENTS </a:t>
                    </a:r>
                  </a:p>
                </p:txBody>
              </p:sp>
              <p:sp>
                <p:nvSpPr>
                  <p:cNvPr id="9" name="Rectangle : coins arrondis 8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69C3FAAB-1E5D-9701-47A8-61391407D52D}"/>
                      </a:ext>
                    </a:extLst>
                  </p:cNvPr>
                  <p:cNvSpPr/>
                  <p:nvPr/>
                </p:nvSpPr>
                <p:spPr>
                  <a:xfrm>
                    <a:off x="7036184" y="1308370"/>
                    <a:ext cx="828675" cy="361950"/>
                  </a:xfrm>
                  <a:prstGeom prst="roundRect">
                    <a:avLst/>
                  </a:prstGeom>
                  <a:solidFill>
                    <a:srgbClr val="C7F5F5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 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86A34658-2735-E255-70C2-06F0D9E2BB4D}"/>
                      </a:ext>
                    </a:extLst>
                  </p:cNvPr>
                  <p:cNvSpPr/>
                  <p:nvPr/>
                </p:nvSpPr>
                <p:spPr>
                  <a:xfrm>
                    <a:off x="4040175" y="2254072"/>
                    <a:ext cx="828675" cy="330693"/>
                  </a:xfrm>
                  <a:prstGeom prst="roundRect">
                    <a:avLst/>
                  </a:prstGeom>
                  <a:solidFill>
                    <a:srgbClr val="6AB0F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CÔTES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" name="Rectangle : coins arrondis 10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10932A2C-C83B-8364-6AE9-8610B98B02E2}"/>
                      </a:ext>
                    </a:extLst>
                  </p:cNvPr>
                  <p:cNvSpPr/>
                  <p:nvPr/>
                </p:nvSpPr>
                <p:spPr>
                  <a:xfrm>
                    <a:off x="7334719" y="1769928"/>
                    <a:ext cx="828675" cy="361950"/>
                  </a:xfrm>
                  <a:prstGeom prst="round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EPAULE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6" action="ppaction://hlinksldjump"/>
                    <a:extLst>
                      <a:ext uri="{FF2B5EF4-FFF2-40B4-BE49-F238E27FC236}">
                        <a16:creationId xmlns:a16="http://schemas.microsoft.com/office/drawing/2014/main" id="{1AC6016F-A58A-9353-1710-6714B4F340F2}"/>
                      </a:ext>
                    </a:extLst>
                  </p:cNvPr>
                  <p:cNvSpPr/>
                  <p:nvPr/>
                </p:nvSpPr>
                <p:spPr>
                  <a:xfrm>
                    <a:off x="4028606" y="2685937"/>
                    <a:ext cx="828675" cy="361950"/>
                  </a:xfrm>
                  <a:prstGeom prst="roundRect">
                    <a:avLst/>
                  </a:prstGeom>
                  <a:solidFill>
                    <a:srgbClr val="FFD9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BRAS 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7" action="ppaction://hlinksldjump"/>
                    <a:extLst>
                      <a:ext uri="{FF2B5EF4-FFF2-40B4-BE49-F238E27FC236}">
                        <a16:creationId xmlns:a16="http://schemas.microsoft.com/office/drawing/2014/main" id="{D488210C-4775-A28D-C356-BCD987775EDA}"/>
                      </a:ext>
                    </a:extLst>
                  </p:cNvPr>
                  <p:cNvSpPr/>
                  <p:nvPr/>
                </p:nvSpPr>
                <p:spPr>
                  <a:xfrm>
                    <a:off x="7476970" y="2746119"/>
                    <a:ext cx="828675" cy="361950"/>
                  </a:xfrm>
                  <a:prstGeom prst="roundRect">
                    <a:avLst/>
                  </a:prstGeom>
                  <a:solidFill>
                    <a:srgbClr val="69CCD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AVANT-BRAS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8" action="ppaction://hlinksldjump"/>
                    <a:extLst>
                      <a:ext uri="{FF2B5EF4-FFF2-40B4-BE49-F238E27FC236}">
                        <a16:creationId xmlns:a16="http://schemas.microsoft.com/office/drawing/2014/main" id="{8F6CA275-CDAB-0194-4091-EAC26DD1C384}"/>
                      </a:ext>
                    </a:extLst>
                  </p:cNvPr>
                  <p:cNvSpPr/>
                  <p:nvPr/>
                </p:nvSpPr>
                <p:spPr>
                  <a:xfrm>
                    <a:off x="7707813" y="3192028"/>
                    <a:ext cx="828675" cy="361950"/>
                  </a:xfrm>
                  <a:prstGeom prst="roundRect">
                    <a:avLst/>
                  </a:prstGeom>
                  <a:solidFill>
                    <a:schemeClr val="accent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POIGNET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9" action="ppaction://hlinksldjump"/>
                    <a:extLst>
                      <a:ext uri="{FF2B5EF4-FFF2-40B4-BE49-F238E27FC236}">
                        <a16:creationId xmlns:a16="http://schemas.microsoft.com/office/drawing/2014/main" id="{9590DBEE-37D4-3166-5732-35925DA5AF54}"/>
                      </a:ext>
                    </a:extLst>
                  </p:cNvPr>
                  <p:cNvSpPr/>
                  <p:nvPr/>
                </p:nvSpPr>
                <p:spPr>
                  <a:xfrm>
                    <a:off x="7802363" y="3774178"/>
                    <a:ext cx="828675" cy="361950"/>
                  </a:xfrm>
                  <a:prstGeom prst="roundRect">
                    <a:avLst/>
                  </a:prstGeom>
                  <a:solidFill>
                    <a:srgbClr val="CE9D6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MAIN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Rectangle : coins arrondis 15" descr="CRANE 124&#10;">
                    <a:extLst>
                      <a:ext uri="{FF2B5EF4-FFF2-40B4-BE49-F238E27FC236}">
                        <a16:creationId xmlns:a16="http://schemas.microsoft.com/office/drawing/2014/main" id="{7E11BD45-E2B4-5E0C-21E8-76F92AB38EA5}"/>
                      </a:ext>
                    </a:extLst>
                  </p:cNvPr>
                  <p:cNvSpPr/>
                  <p:nvPr/>
                </p:nvSpPr>
                <p:spPr>
                  <a:xfrm>
                    <a:off x="8867154" y="1016540"/>
                    <a:ext cx="1419845" cy="457200"/>
                  </a:xfrm>
                  <a:prstGeom prst="roundRect">
                    <a:avLst/>
                  </a:prstGeom>
                  <a:solidFill>
                    <a:srgbClr val="6699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EXTREMITES SUPERIEURES: 0.5 %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28 cas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20" action="ppaction://hlinksldjump"/>
                    <a:extLst>
                      <a:ext uri="{FF2B5EF4-FFF2-40B4-BE49-F238E27FC236}">
                        <a16:creationId xmlns:a16="http://schemas.microsoft.com/office/drawing/2014/main" id="{5C983F8B-F4D6-AA74-ECD7-E997D0DE0214}"/>
                      </a:ext>
                    </a:extLst>
                  </p:cNvPr>
                  <p:cNvSpPr/>
                  <p:nvPr/>
                </p:nvSpPr>
                <p:spPr>
                  <a:xfrm>
                    <a:off x="3912057" y="3179395"/>
                    <a:ext cx="828675" cy="361950"/>
                  </a:xfrm>
                  <a:prstGeom prst="roundRect">
                    <a:avLst/>
                  </a:prstGeom>
                  <a:solidFill>
                    <a:srgbClr val="008000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HANCHE</a:t>
                    </a:r>
                  </a:p>
                </p:txBody>
              </p:sp>
              <p:sp>
                <p:nvSpPr>
                  <p:cNvPr id="18" name="Rectangle : coins arrondis 17" descr="CRANE 124&#10;">
                    <a:hlinkClick r:id="rId21" action="ppaction://hlinksldjump"/>
                    <a:extLst>
                      <a:ext uri="{FF2B5EF4-FFF2-40B4-BE49-F238E27FC236}">
                        <a16:creationId xmlns:a16="http://schemas.microsoft.com/office/drawing/2014/main" id="{E0E50540-07E4-1AF7-0DC1-2191A0C69180}"/>
                      </a:ext>
                    </a:extLst>
                  </p:cNvPr>
                  <p:cNvSpPr/>
                  <p:nvPr/>
                </p:nvSpPr>
                <p:spPr>
                  <a:xfrm>
                    <a:off x="4493834" y="4494762"/>
                    <a:ext cx="828675" cy="361950"/>
                  </a:xfrm>
                  <a:prstGeom prst="roundRect">
                    <a:avLst/>
                  </a:prstGeom>
                  <a:solidFill>
                    <a:srgbClr val="DCF6A2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CUISSE </a:t>
                    </a:r>
                  </a:p>
                </p:txBody>
              </p:sp>
              <p:sp>
                <p:nvSpPr>
                  <p:cNvPr id="19" name="Rectangle : coins arrondis 18" descr="CRANE 124&#10;">
                    <a:hlinkClick r:id="rId22" action="ppaction://hlinksldjump"/>
                    <a:extLst>
                      <a:ext uri="{FF2B5EF4-FFF2-40B4-BE49-F238E27FC236}">
                        <a16:creationId xmlns:a16="http://schemas.microsoft.com/office/drawing/2014/main" id="{F87F5694-CACD-01D4-D7BE-3E7D73DE9CDD}"/>
                      </a:ext>
                    </a:extLst>
                  </p:cNvPr>
                  <p:cNvSpPr/>
                  <p:nvPr/>
                </p:nvSpPr>
                <p:spPr>
                  <a:xfrm>
                    <a:off x="7082175" y="4675737"/>
                    <a:ext cx="828675" cy="361950"/>
                  </a:xfrm>
                  <a:prstGeom prst="roundRect">
                    <a:avLst/>
                  </a:prstGeom>
                  <a:solidFill>
                    <a:srgbClr val="F7FBC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GENOU </a:t>
                    </a:r>
                  </a:p>
                </p:txBody>
              </p:sp>
              <p:sp>
                <p:nvSpPr>
                  <p:cNvPr id="20" name="Rectangle : coins arrondis 19" descr="CRANE 124&#10;">
                    <a:hlinkClick r:id="rId23" action="ppaction://hlinksldjump"/>
                    <a:extLst>
                      <a:ext uri="{FF2B5EF4-FFF2-40B4-BE49-F238E27FC236}">
                        <a16:creationId xmlns:a16="http://schemas.microsoft.com/office/drawing/2014/main" id="{4A84920D-861F-985C-6532-997127C18BB4}"/>
                      </a:ext>
                    </a:extLst>
                  </p:cNvPr>
                  <p:cNvSpPr/>
                  <p:nvPr/>
                </p:nvSpPr>
                <p:spPr>
                  <a:xfrm>
                    <a:off x="4541307" y="5363881"/>
                    <a:ext cx="828675" cy="361950"/>
                  </a:xfrm>
                  <a:prstGeom prst="roundRect">
                    <a:avLst/>
                  </a:prstGeom>
                  <a:solidFill>
                    <a:srgbClr val="C7AB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JAMBE </a:t>
                    </a:r>
                  </a:p>
                </p:txBody>
              </p:sp>
              <p:sp>
                <p:nvSpPr>
                  <p:cNvPr id="21" name="Rectangle : coins arrondis 20" descr="CRANE 124&#10;">
                    <a:hlinkClick r:id="rId24" action="ppaction://hlinksldjump"/>
                    <a:extLst>
                      <a:ext uri="{FF2B5EF4-FFF2-40B4-BE49-F238E27FC236}">
                        <a16:creationId xmlns:a16="http://schemas.microsoft.com/office/drawing/2014/main" id="{BFAEC864-08A7-5D6C-3DD4-9F1DEFDAF6D4}"/>
                      </a:ext>
                    </a:extLst>
                  </p:cNvPr>
                  <p:cNvSpPr/>
                  <p:nvPr/>
                </p:nvSpPr>
                <p:spPr>
                  <a:xfrm>
                    <a:off x="4283730" y="6054975"/>
                    <a:ext cx="828675" cy="361950"/>
                  </a:xfrm>
                  <a:prstGeom prst="roundRect">
                    <a:avLst/>
                  </a:prstGeom>
                  <a:solidFill>
                    <a:srgbClr val="33CC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PIED</a:t>
                    </a:r>
                    <a:endPara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Rectangle : coins arrondis 21" descr="CRANE 124&#10;">
                    <a:hlinkClick r:id="rId25" action="ppaction://hlinksldjump"/>
                    <a:extLst>
                      <a:ext uri="{FF2B5EF4-FFF2-40B4-BE49-F238E27FC236}">
                        <a16:creationId xmlns:a16="http://schemas.microsoft.com/office/drawing/2014/main" id="{8A4DEEEE-D5E2-DEF3-DDFD-DAAA96510F53}"/>
                      </a:ext>
                    </a:extLst>
                  </p:cNvPr>
                  <p:cNvSpPr/>
                  <p:nvPr/>
                </p:nvSpPr>
                <p:spPr>
                  <a:xfrm>
                    <a:off x="7082175" y="6068579"/>
                    <a:ext cx="828675" cy="361950"/>
                  </a:xfrm>
                  <a:prstGeom prst="roundRect">
                    <a:avLst/>
                  </a:prstGeom>
                  <a:solidFill>
                    <a:srgbClr val="CCFF33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ORTEILS </a:t>
                    </a:r>
                  </a:p>
                </p:txBody>
              </p:sp>
              <p:sp>
                <p:nvSpPr>
                  <p:cNvPr id="23" name="Rectangle : coins arrondis 22" descr="CRANE 124&#10;">
                    <a:hlinkClick r:id="rId26" action="ppaction://hlinksldjump"/>
                    <a:extLst>
                      <a:ext uri="{FF2B5EF4-FFF2-40B4-BE49-F238E27FC236}">
                        <a16:creationId xmlns:a16="http://schemas.microsoft.com/office/drawing/2014/main" id="{51F798B9-75D2-7B67-7327-DDB2F807CE95}"/>
                      </a:ext>
                    </a:extLst>
                  </p:cNvPr>
                  <p:cNvSpPr/>
                  <p:nvPr/>
                </p:nvSpPr>
                <p:spPr>
                  <a:xfrm>
                    <a:off x="7450522" y="2254072"/>
                    <a:ext cx="955413" cy="361950"/>
                  </a:xfrm>
                  <a:prstGeom prst="roundRect">
                    <a:avLst/>
                  </a:prstGeom>
                  <a:solidFill>
                    <a:srgbClr val="DEF1FA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POUMONS</a:t>
                    </a:r>
                  </a:p>
                </p:txBody>
              </p:sp>
              <p:sp>
                <p:nvSpPr>
                  <p:cNvPr id="24" name="Rectangle : coins arrondis 23" descr="CRANE 124&#10;">
                    <a:hlinkClick r:id="rId27" action="ppaction://hlinksldjump"/>
                    <a:extLst>
                      <a:ext uri="{FF2B5EF4-FFF2-40B4-BE49-F238E27FC236}">
                        <a16:creationId xmlns:a16="http://schemas.microsoft.com/office/drawing/2014/main" id="{E4C0C3AD-A057-5F07-0364-C3EE67168CAE}"/>
                      </a:ext>
                    </a:extLst>
                  </p:cNvPr>
                  <p:cNvSpPr/>
                  <p:nvPr/>
                </p:nvSpPr>
                <p:spPr>
                  <a:xfrm>
                    <a:off x="8994548" y="2500398"/>
                    <a:ext cx="828675" cy="361950"/>
                  </a:xfrm>
                  <a:prstGeom prst="roundRect">
                    <a:avLst/>
                  </a:prstGeom>
                  <a:solidFill>
                    <a:srgbClr val="FFFFA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TOUT LE CORPS</a:t>
                    </a:r>
                  </a:p>
                </p:txBody>
              </p:sp>
              <p:sp>
                <p:nvSpPr>
                  <p:cNvPr id="25" name="Rectangle : coins arrondis 24" descr="CRANE 124&#10;">
                    <a:hlinkClick r:id="rId28" action="ppaction://hlinksldjump"/>
                    <a:extLst>
                      <a:ext uri="{FF2B5EF4-FFF2-40B4-BE49-F238E27FC236}">
                        <a16:creationId xmlns:a16="http://schemas.microsoft.com/office/drawing/2014/main" id="{1ABD882A-E6A9-2304-024E-260FDD95A492}"/>
                      </a:ext>
                    </a:extLst>
                  </p:cNvPr>
                  <p:cNvSpPr/>
                  <p:nvPr/>
                </p:nvSpPr>
                <p:spPr>
                  <a:xfrm>
                    <a:off x="4242110" y="1815424"/>
                    <a:ext cx="720266" cy="314325"/>
                  </a:xfrm>
                  <a:prstGeom prst="roundRect">
                    <a:avLst/>
                  </a:prstGeom>
                  <a:solidFill>
                    <a:srgbClr val="F33756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COEUR</a:t>
                    </a:r>
                  </a:p>
                </p:txBody>
              </p:sp>
              <p:pic>
                <p:nvPicPr>
                  <p:cNvPr id="27" name="Image 26">
                    <a:extLst>
                      <a:ext uri="{FF2B5EF4-FFF2-40B4-BE49-F238E27FC236}">
                        <a16:creationId xmlns:a16="http://schemas.microsoft.com/office/drawing/2014/main" id="{DAEE3D8A-12B4-6EA6-F72A-F70969EC141E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28" name="ZoneTexte 27">
                    <a:extLst>
                      <a:ext uri="{FF2B5EF4-FFF2-40B4-BE49-F238E27FC236}">
                        <a16:creationId xmlns:a16="http://schemas.microsoft.com/office/drawing/2014/main" id="{E8EC33CA-D7AD-9D86-25A7-54FAC7A1E159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29" name="ZoneTexte 28">
                    <a:extLst>
                      <a:ext uri="{FF2B5EF4-FFF2-40B4-BE49-F238E27FC236}">
                        <a16:creationId xmlns:a16="http://schemas.microsoft.com/office/drawing/2014/main" id="{0BE2AEC6-3C70-3C97-B5A5-A9D688A47284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31" name="Ellipse 30">
                    <a:extLst>
                      <a:ext uri="{FF2B5EF4-FFF2-40B4-BE49-F238E27FC236}">
                        <a16:creationId xmlns:a16="http://schemas.microsoft.com/office/drawing/2014/main" id="{656D0C65-2318-7CAA-1461-F672D960383A}"/>
                      </a:ext>
                    </a:extLst>
                  </p:cNvPr>
                  <p:cNvSpPr/>
                  <p:nvPr/>
                </p:nvSpPr>
                <p:spPr>
                  <a:xfrm>
                    <a:off x="6044749" y="10310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" name="Ellipse 31">
                    <a:extLst>
                      <a:ext uri="{FF2B5EF4-FFF2-40B4-BE49-F238E27FC236}">
                        <a16:creationId xmlns:a16="http://schemas.microsoft.com/office/drawing/2014/main" id="{41D29A40-3836-3BEF-EBCE-D54F44B7CE42}"/>
                      </a:ext>
                    </a:extLst>
                  </p:cNvPr>
                  <p:cNvSpPr/>
                  <p:nvPr/>
                </p:nvSpPr>
                <p:spPr>
                  <a:xfrm>
                    <a:off x="5752270" y="109946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Ellipse 32">
                    <a:extLst>
                      <a:ext uri="{FF2B5EF4-FFF2-40B4-BE49-F238E27FC236}">
                        <a16:creationId xmlns:a16="http://schemas.microsoft.com/office/drawing/2014/main" id="{F6AAE906-4690-D8C6-A772-E191748ABE1A}"/>
                      </a:ext>
                    </a:extLst>
                  </p:cNvPr>
                  <p:cNvSpPr/>
                  <p:nvPr/>
                </p:nvSpPr>
                <p:spPr>
                  <a:xfrm>
                    <a:off x="6398485" y="962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Ellipse 33">
                    <a:extLst>
                      <a:ext uri="{FF2B5EF4-FFF2-40B4-BE49-F238E27FC236}">
                        <a16:creationId xmlns:a16="http://schemas.microsoft.com/office/drawing/2014/main" id="{48BA1461-5D65-CD95-817C-41BA32C05F1D}"/>
                      </a:ext>
                    </a:extLst>
                  </p:cNvPr>
                  <p:cNvSpPr/>
                  <p:nvPr/>
                </p:nvSpPr>
                <p:spPr>
                  <a:xfrm>
                    <a:off x="6076147" y="144631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Ellipse 34">
                    <a:extLst>
                      <a:ext uri="{FF2B5EF4-FFF2-40B4-BE49-F238E27FC236}">
                        <a16:creationId xmlns:a16="http://schemas.microsoft.com/office/drawing/2014/main" id="{B9DC081C-0D4E-67DE-74E0-35BFE9B7F6B1}"/>
                      </a:ext>
                    </a:extLst>
                  </p:cNvPr>
                  <p:cNvSpPr/>
                  <p:nvPr/>
                </p:nvSpPr>
                <p:spPr>
                  <a:xfrm>
                    <a:off x="6668098" y="159906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Ellipse 35">
                    <a:extLst>
                      <a:ext uri="{FF2B5EF4-FFF2-40B4-BE49-F238E27FC236}">
                        <a16:creationId xmlns:a16="http://schemas.microsoft.com/office/drawing/2014/main" id="{4DACE874-B729-97D4-4BFF-911F7C29578D}"/>
                      </a:ext>
                    </a:extLst>
                  </p:cNvPr>
                  <p:cNvSpPr/>
                  <p:nvPr/>
                </p:nvSpPr>
                <p:spPr>
                  <a:xfrm>
                    <a:off x="5929352" y="223995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Ellipse 36">
                    <a:extLst>
                      <a:ext uri="{FF2B5EF4-FFF2-40B4-BE49-F238E27FC236}">
                        <a16:creationId xmlns:a16="http://schemas.microsoft.com/office/drawing/2014/main" id="{CA730597-FC98-BF65-C57C-833D18E7C8B5}"/>
                      </a:ext>
                    </a:extLst>
                  </p:cNvPr>
                  <p:cNvSpPr/>
                  <p:nvPr/>
                </p:nvSpPr>
                <p:spPr>
                  <a:xfrm>
                    <a:off x="6918898" y="30616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EEA2D2DA-F086-C285-5459-DA14810577FD}"/>
                      </a:ext>
                    </a:extLst>
                  </p:cNvPr>
                  <p:cNvSpPr/>
                  <p:nvPr/>
                </p:nvSpPr>
                <p:spPr>
                  <a:xfrm>
                    <a:off x="6990866" y="330353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Ellipse 38">
                    <a:extLst>
                      <a:ext uri="{FF2B5EF4-FFF2-40B4-BE49-F238E27FC236}">
                        <a16:creationId xmlns:a16="http://schemas.microsoft.com/office/drawing/2014/main" id="{DC67E187-B1A5-28E3-38D1-C840937A8448}"/>
                      </a:ext>
                    </a:extLst>
                  </p:cNvPr>
                  <p:cNvSpPr/>
                  <p:nvPr/>
                </p:nvSpPr>
                <p:spPr>
                  <a:xfrm>
                    <a:off x="7045879" y="3644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Ellipse 39">
                    <a:extLst>
                      <a:ext uri="{FF2B5EF4-FFF2-40B4-BE49-F238E27FC236}">
                        <a16:creationId xmlns:a16="http://schemas.microsoft.com/office/drawing/2014/main" id="{0F1FF056-D36C-A241-D522-81B53EE091B8}"/>
                      </a:ext>
                    </a:extLst>
                  </p:cNvPr>
                  <p:cNvSpPr/>
                  <p:nvPr/>
                </p:nvSpPr>
                <p:spPr>
                  <a:xfrm>
                    <a:off x="6199039" y="901315"/>
                    <a:ext cx="108000" cy="108000"/>
                  </a:xfrm>
                  <a:prstGeom prst="ellipse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noFill/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Ellipse 40">
                    <a:extLst>
                      <a:ext uri="{FF2B5EF4-FFF2-40B4-BE49-F238E27FC236}">
                        <a16:creationId xmlns:a16="http://schemas.microsoft.com/office/drawing/2014/main" id="{3FA5D928-0F25-68A2-C735-090A77B06E07}"/>
                      </a:ext>
                    </a:extLst>
                  </p:cNvPr>
                  <p:cNvSpPr/>
                  <p:nvPr/>
                </p:nvSpPr>
                <p:spPr>
                  <a:xfrm>
                    <a:off x="6373297" y="47656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Ellipse 41">
                    <a:extLst>
                      <a:ext uri="{FF2B5EF4-FFF2-40B4-BE49-F238E27FC236}">
                        <a16:creationId xmlns:a16="http://schemas.microsoft.com/office/drawing/2014/main" id="{2535C25D-899A-B68E-131B-92AD806AFF2E}"/>
                      </a:ext>
                    </a:extLst>
                  </p:cNvPr>
                  <p:cNvSpPr/>
                  <p:nvPr/>
                </p:nvSpPr>
                <p:spPr>
                  <a:xfrm>
                    <a:off x="6328060" y="63025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Ellipse 42">
                    <a:extLst>
                      <a:ext uri="{FF2B5EF4-FFF2-40B4-BE49-F238E27FC236}">
                        <a16:creationId xmlns:a16="http://schemas.microsoft.com/office/drawing/2014/main" id="{659A28CD-8555-6ADD-C548-DAEF814D54F2}"/>
                      </a:ext>
                    </a:extLst>
                  </p:cNvPr>
                  <p:cNvSpPr/>
                  <p:nvPr/>
                </p:nvSpPr>
                <p:spPr>
                  <a:xfrm>
                    <a:off x="5503829" y="308263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Ellipse 43">
                    <a:extLst>
                      <a:ext uri="{FF2B5EF4-FFF2-40B4-BE49-F238E27FC236}">
                        <a16:creationId xmlns:a16="http://schemas.microsoft.com/office/drawing/2014/main" id="{D72C9749-17E5-82E5-E839-E3042FD66DD5}"/>
                      </a:ext>
                    </a:extLst>
                  </p:cNvPr>
                  <p:cNvSpPr/>
                  <p:nvPr/>
                </p:nvSpPr>
                <p:spPr>
                  <a:xfrm>
                    <a:off x="5576895" y="440684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Ellipse 44">
                    <a:extLst>
                      <a:ext uri="{FF2B5EF4-FFF2-40B4-BE49-F238E27FC236}">
                        <a16:creationId xmlns:a16="http://schemas.microsoft.com/office/drawing/2014/main" id="{72BD849A-94E9-AD74-93F1-E6C96E042156}"/>
                      </a:ext>
                    </a:extLst>
                  </p:cNvPr>
                  <p:cNvSpPr/>
                  <p:nvPr/>
                </p:nvSpPr>
                <p:spPr>
                  <a:xfrm>
                    <a:off x="5576895" y="53098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Ellipse 45">
                    <a:extLst>
                      <a:ext uri="{FF2B5EF4-FFF2-40B4-BE49-F238E27FC236}">
                        <a16:creationId xmlns:a16="http://schemas.microsoft.com/office/drawing/2014/main" id="{317761D3-361D-16FC-8EF4-2E93DA4F52F5}"/>
                      </a:ext>
                    </a:extLst>
                  </p:cNvPr>
                  <p:cNvSpPr/>
                  <p:nvPr/>
                </p:nvSpPr>
                <p:spPr>
                  <a:xfrm>
                    <a:off x="5719383" y="61415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Ellipse 46">
                    <a:extLst>
                      <a:ext uri="{FF2B5EF4-FFF2-40B4-BE49-F238E27FC236}">
                        <a16:creationId xmlns:a16="http://schemas.microsoft.com/office/drawing/2014/main" id="{D2A2483E-C82D-4819-4336-067B269061AF}"/>
                      </a:ext>
                    </a:extLst>
                  </p:cNvPr>
                  <p:cNvSpPr/>
                  <p:nvPr/>
                </p:nvSpPr>
                <p:spPr>
                  <a:xfrm>
                    <a:off x="5118194" y="2773505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Ellipse 47">
                    <a:extLst>
                      <a:ext uri="{FF2B5EF4-FFF2-40B4-BE49-F238E27FC236}">
                        <a16:creationId xmlns:a16="http://schemas.microsoft.com/office/drawing/2014/main" id="{CA7ACB7B-1656-27C1-DA61-5187662204D0}"/>
                      </a:ext>
                    </a:extLst>
                  </p:cNvPr>
                  <p:cNvSpPr/>
                  <p:nvPr/>
                </p:nvSpPr>
                <p:spPr>
                  <a:xfrm>
                    <a:off x="6044749" y="118019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Ellipse 48">
                    <a:extLst>
                      <a:ext uri="{FF2B5EF4-FFF2-40B4-BE49-F238E27FC236}">
                        <a16:creationId xmlns:a16="http://schemas.microsoft.com/office/drawing/2014/main" id="{7704D32B-9B10-2623-7BBD-AA3615DA0918}"/>
                      </a:ext>
                    </a:extLst>
                  </p:cNvPr>
                  <p:cNvSpPr/>
                  <p:nvPr/>
                </p:nvSpPr>
                <p:spPr>
                  <a:xfrm>
                    <a:off x="6220060" y="212974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Ellipse 49">
                    <a:extLst>
                      <a:ext uri="{FF2B5EF4-FFF2-40B4-BE49-F238E27FC236}">
                        <a16:creationId xmlns:a16="http://schemas.microsoft.com/office/drawing/2014/main" id="{BB4F106B-1C1C-0A5F-1D03-B7C0DC8BAB8B}"/>
                      </a:ext>
                    </a:extLst>
                  </p:cNvPr>
                  <p:cNvSpPr/>
                  <p:nvPr/>
                </p:nvSpPr>
                <p:spPr>
                  <a:xfrm>
                    <a:off x="5741425" y="250802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FA1CBD3E-F753-A5FC-2908-996D301D53D2}"/>
                      </a:ext>
                    </a:extLst>
                  </p:cNvPr>
                  <p:cNvCxnSpPr>
                    <a:cxnSpLocks/>
                    <a:stCxn id="31" idx="1"/>
                    <a:endCxn id="6" idx="3"/>
                  </p:cNvCxnSpPr>
                  <p:nvPr/>
                </p:nvCxnSpPr>
                <p:spPr>
                  <a:xfrm flipH="1" flipV="1">
                    <a:off x="5453133" y="564327"/>
                    <a:ext cx="607432" cy="48248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cteur droit 51">
                    <a:extLst>
                      <a:ext uri="{FF2B5EF4-FFF2-40B4-BE49-F238E27FC236}">
                        <a16:creationId xmlns:a16="http://schemas.microsoft.com/office/drawing/2014/main" id="{A516BC0F-CDFB-50F1-B0B0-A2B1C1173536}"/>
                      </a:ext>
                    </a:extLst>
                  </p:cNvPr>
                  <p:cNvCxnSpPr>
                    <a:cxnSpLocks/>
                    <a:endCxn id="5" idx="1"/>
                  </p:cNvCxnSpPr>
                  <p:nvPr/>
                </p:nvCxnSpPr>
                <p:spPr>
                  <a:xfrm flipV="1">
                    <a:off x="6253039" y="538927"/>
                    <a:ext cx="485830" cy="41638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52">
                    <a:extLst>
                      <a:ext uri="{FF2B5EF4-FFF2-40B4-BE49-F238E27FC236}">
                        <a16:creationId xmlns:a16="http://schemas.microsoft.com/office/drawing/2014/main" id="{DD4358B4-875F-7A64-E7F7-3071A5EC54E7}"/>
                      </a:ext>
                    </a:extLst>
                  </p:cNvPr>
                  <p:cNvCxnSpPr>
                    <a:cxnSpLocks/>
                    <a:stCxn id="33" idx="5"/>
                    <a:endCxn id="7" idx="1"/>
                  </p:cNvCxnSpPr>
                  <p:nvPr/>
                </p:nvCxnSpPr>
                <p:spPr>
                  <a:xfrm flipV="1">
                    <a:off x="6490669" y="1003448"/>
                    <a:ext cx="500197" cy="51276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8088462C-1812-E070-2E56-3D8518285A32}"/>
                      </a:ext>
                    </a:extLst>
                  </p:cNvPr>
                  <p:cNvCxnSpPr>
                    <a:cxnSpLocks/>
                    <a:stCxn id="32" idx="2"/>
                    <a:endCxn id="4" idx="3"/>
                  </p:cNvCxnSpPr>
                  <p:nvPr/>
                </p:nvCxnSpPr>
                <p:spPr>
                  <a:xfrm flipH="1" flipV="1">
                    <a:off x="5377932" y="1040402"/>
                    <a:ext cx="374338" cy="11305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8DACB5E4-7CB7-19BE-9AEC-16F50AABA059}"/>
                      </a:ext>
                    </a:extLst>
                  </p:cNvPr>
                  <p:cNvCxnSpPr>
                    <a:cxnSpLocks/>
                    <a:stCxn id="48" idx="4"/>
                    <a:endCxn id="8" idx="3"/>
                  </p:cNvCxnSpPr>
                  <p:nvPr/>
                </p:nvCxnSpPr>
                <p:spPr>
                  <a:xfrm flipH="1">
                    <a:off x="5322509" y="1288191"/>
                    <a:ext cx="776240" cy="23772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8B900846-66DA-6160-5DFB-A7816B2A50E9}"/>
                      </a:ext>
                    </a:extLst>
                  </p:cNvPr>
                  <p:cNvCxnSpPr>
                    <a:cxnSpLocks/>
                    <a:stCxn id="34" idx="6"/>
                    <a:endCxn id="9" idx="1"/>
                  </p:cNvCxnSpPr>
                  <p:nvPr/>
                </p:nvCxnSpPr>
                <p:spPr>
                  <a:xfrm flipV="1">
                    <a:off x="6184147" y="1489345"/>
                    <a:ext cx="852037" cy="10974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44C9A157-A402-E9C0-DF13-8BE0D20FCFA6}"/>
                      </a:ext>
                    </a:extLst>
                  </p:cNvPr>
                  <p:cNvCxnSpPr>
                    <a:cxnSpLocks/>
                    <a:stCxn id="35" idx="6"/>
                    <a:endCxn id="11" idx="1"/>
                  </p:cNvCxnSpPr>
                  <p:nvPr/>
                </p:nvCxnSpPr>
                <p:spPr>
                  <a:xfrm>
                    <a:off x="6776098" y="1653062"/>
                    <a:ext cx="558621" cy="29784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9494A285-5BA1-E058-B5FC-DE6EDBBE843B}"/>
                      </a:ext>
                    </a:extLst>
                  </p:cNvPr>
                  <p:cNvCxnSpPr>
                    <a:cxnSpLocks/>
                    <a:stCxn id="49" idx="6"/>
                    <a:endCxn id="23" idx="1"/>
                  </p:cNvCxnSpPr>
                  <p:nvPr/>
                </p:nvCxnSpPr>
                <p:spPr>
                  <a:xfrm>
                    <a:off x="6328060" y="2183749"/>
                    <a:ext cx="1122462" cy="25129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Connecteur droit 58">
                    <a:extLst>
                      <a:ext uri="{FF2B5EF4-FFF2-40B4-BE49-F238E27FC236}">
                        <a16:creationId xmlns:a16="http://schemas.microsoft.com/office/drawing/2014/main" id="{A8047FB7-552A-B52E-76EE-D9404E5B8AE3}"/>
                      </a:ext>
                    </a:extLst>
                  </p:cNvPr>
                  <p:cNvCxnSpPr>
                    <a:cxnSpLocks/>
                    <a:stCxn id="37" idx="6"/>
                    <a:endCxn id="13" idx="1"/>
                  </p:cNvCxnSpPr>
                  <p:nvPr/>
                </p:nvCxnSpPr>
                <p:spPr>
                  <a:xfrm flipV="1">
                    <a:off x="7026898" y="2927094"/>
                    <a:ext cx="450072" cy="1885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Connecteur droit 59">
                    <a:extLst>
                      <a:ext uri="{FF2B5EF4-FFF2-40B4-BE49-F238E27FC236}">
                        <a16:creationId xmlns:a16="http://schemas.microsoft.com/office/drawing/2014/main" id="{31B09815-111D-4612-5DD8-71EB810F32E6}"/>
                      </a:ext>
                    </a:extLst>
                  </p:cNvPr>
                  <p:cNvCxnSpPr>
                    <a:cxnSpLocks/>
                    <a:stCxn id="38" idx="6"/>
                    <a:endCxn id="14" idx="1"/>
                  </p:cNvCxnSpPr>
                  <p:nvPr/>
                </p:nvCxnSpPr>
                <p:spPr>
                  <a:xfrm>
                    <a:off x="7098866" y="3357531"/>
                    <a:ext cx="608947" cy="1547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Connecteur droit 60">
                    <a:extLst>
                      <a:ext uri="{FF2B5EF4-FFF2-40B4-BE49-F238E27FC236}">
                        <a16:creationId xmlns:a16="http://schemas.microsoft.com/office/drawing/2014/main" id="{69C89C13-FB67-D1EC-172E-AF31079E7F72}"/>
                      </a:ext>
                    </a:extLst>
                  </p:cNvPr>
                  <p:cNvCxnSpPr>
                    <a:cxnSpLocks/>
                    <a:stCxn id="39" idx="2"/>
                    <a:endCxn id="15" idx="1"/>
                  </p:cNvCxnSpPr>
                  <p:nvPr/>
                </p:nvCxnSpPr>
                <p:spPr>
                  <a:xfrm>
                    <a:off x="7045879" y="3698845"/>
                    <a:ext cx="756484" cy="25630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61">
                    <a:extLst>
                      <a:ext uri="{FF2B5EF4-FFF2-40B4-BE49-F238E27FC236}">
                        <a16:creationId xmlns:a16="http://schemas.microsoft.com/office/drawing/2014/main" id="{1AB47BCB-EE41-E8A5-3FE9-078A6B6C78B0}"/>
                      </a:ext>
                    </a:extLst>
                  </p:cNvPr>
                  <p:cNvCxnSpPr>
                    <a:cxnSpLocks/>
                    <a:stCxn id="41" idx="6"/>
                    <a:endCxn id="19" idx="1"/>
                  </p:cNvCxnSpPr>
                  <p:nvPr/>
                </p:nvCxnSpPr>
                <p:spPr>
                  <a:xfrm>
                    <a:off x="6481297" y="4819645"/>
                    <a:ext cx="600878" cy="3706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cteur droit 62">
                    <a:extLst>
                      <a:ext uri="{FF2B5EF4-FFF2-40B4-BE49-F238E27FC236}">
                        <a16:creationId xmlns:a16="http://schemas.microsoft.com/office/drawing/2014/main" id="{F4FE0AE5-389E-0709-F13F-17385AF0056B}"/>
                      </a:ext>
                    </a:extLst>
                  </p:cNvPr>
                  <p:cNvCxnSpPr>
                    <a:cxnSpLocks/>
                    <a:stCxn id="42" idx="6"/>
                    <a:endCxn id="22" idx="1"/>
                  </p:cNvCxnSpPr>
                  <p:nvPr/>
                </p:nvCxnSpPr>
                <p:spPr>
                  <a:xfrm flipV="1">
                    <a:off x="6436060" y="6249554"/>
                    <a:ext cx="646115" cy="1069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66B3DDC8-1D32-5A8F-FE4F-A7EF120348B2}"/>
                      </a:ext>
                    </a:extLst>
                  </p:cNvPr>
                  <p:cNvCxnSpPr>
                    <a:cxnSpLocks/>
                    <a:stCxn id="46" idx="3"/>
                    <a:endCxn id="21" idx="3"/>
                  </p:cNvCxnSpPr>
                  <p:nvPr/>
                </p:nvCxnSpPr>
                <p:spPr>
                  <a:xfrm flipH="1">
                    <a:off x="5112405" y="6233738"/>
                    <a:ext cx="622794" cy="221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cteur droit 64">
                    <a:extLst>
                      <a:ext uri="{FF2B5EF4-FFF2-40B4-BE49-F238E27FC236}">
                        <a16:creationId xmlns:a16="http://schemas.microsoft.com/office/drawing/2014/main" id="{E914F1E9-96B2-1B79-ED82-8DAFEBB4B6BC}"/>
                      </a:ext>
                    </a:extLst>
                  </p:cNvPr>
                  <p:cNvCxnSpPr>
                    <a:cxnSpLocks/>
                    <a:stCxn id="45" idx="3"/>
                    <a:endCxn id="20" idx="3"/>
                  </p:cNvCxnSpPr>
                  <p:nvPr/>
                </p:nvCxnSpPr>
                <p:spPr>
                  <a:xfrm flipH="1">
                    <a:off x="5369982" y="5402065"/>
                    <a:ext cx="222729" cy="14279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7D0B8954-A9FD-B2A3-D9FD-3E64FA87EF1A}"/>
                      </a:ext>
                    </a:extLst>
                  </p:cNvPr>
                  <p:cNvCxnSpPr>
                    <a:cxnSpLocks/>
                    <a:stCxn id="44" idx="4"/>
                    <a:endCxn id="18" idx="3"/>
                  </p:cNvCxnSpPr>
                  <p:nvPr/>
                </p:nvCxnSpPr>
                <p:spPr>
                  <a:xfrm flipH="1">
                    <a:off x="5322509" y="4514845"/>
                    <a:ext cx="308386" cy="160892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467499FB-CCC9-6B88-3F89-58A49591F601}"/>
                      </a:ext>
                    </a:extLst>
                  </p:cNvPr>
                  <p:cNvCxnSpPr>
                    <a:cxnSpLocks/>
                    <a:stCxn id="43" idx="4"/>
                    <a:endCxn id="17" idx="3"/>
                  </p:cNvCxnSpPr>
                  <p:nvPr/>
                </p:nvCxnSpPr>
                <p:spPr>
                  <a:xfrm flipH="1">
                    <a:off x="4740732" y="3190639"/>
                    <a:ext cx="817097" cy="169731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>
                    <a:extLst>
                      <a:ext uri="{FF2B5EF4-FFF2-40B4-BE49-F238E27FC236}">
                        <a16:creationId xmlns:a16="http://schemas.microsoft.com/office/drawing/2014/main" id="{0B370B05-9A50-D4BE-84CD-011B07547A2D}"/>
                      </a:ext>
                    </a:extLst>
                  </p:cNvPr>
                  <p:cNvCxnSpPr>
                    <a:cxnSpLocks/>
                    <a:stCxn id="50" idx="3"/>
                    <a:endCxn id="10" idx="3"/>
                  </p:cNvCxnSpPr>
                  <p:nvPr/>
                </p:nvCxnSpPr>
                <p:spPr>
                  <a:xfrm flipH="1" flipV="1">
                    <a:off x="4868850" y="2419419"/>
                    <a:ext cx="888391" cy="18078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>
                    <a:extLst>
                      <a:ext uri="{FF2B5EF4-FFF2-40B4-BE49-F238E27FC236}">
                        <a16:creationId xmlns:a16="http://schemas.microsoft.com/office/drawing/2014/main" id="{CD894E00-E396-45C5-0625-B9C2372CD3A7}"/>
                      </a:ext>
                    </a:extLst>
                  </p:cNvPr>
                  <p:cNvCxnSpPr>
                    <a:cxnSpLocks/>
                    <a:stCxn id="36" idx="4"/>
                    <a:endCxn id="25" idx="3"/>
                  </p:cNvCxnSpPr>
                  <p:nvPr/>
                </p:nvCxnSpPr>
                <p:spPr>
                  <a:xfrm flipH="1" flipV="1">
                    <a:off x="4962376" y="1972587"/>
                    <a:ext cx="1020976" cy="37537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CDE3CDF8-A02F-A9CE-D053-0D0A1627C041}"/>
                      </a:ext>
                    </a:extLst>
                  </p:cNvPr>
                  <p:cNvCxnSpPr>
                    <a:cxnSpLocks/>
                    <a:stCxn id="47" idx="2"/>
                    <a:endCxn id="12" idx="3"/>
                  </p:cNvCxnSpPr>
                  <p:nvPr/>
                </p:nvCxnSpPr>
                <p:spPr>
                  <a:xfrm flipH="1">
                    <a:off x="4857281" y="2827505"/>
                    <a:ext cx="260913" cy="3940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FF91BCF2-BC4B-B372-E867-1790D360BE31}"/>
                    </a:ext>
                  </a:extLst>
                </p:cNvPr>
                <p:cNvSpPr txBox="1"/>
                <p:nvPr/>
              </p:nvSpPr>
              <p:spPr>
                <a:xfrm>
                  <a:off x="9979549" y="1245140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30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72" name="Image 71">
              <a:hlinkClick r:id="rId31" action="ppaction://hlinksldjump"/>
              <a:extLst>
                <a:ext uri="{FF2B5EF4-FFF2-40B4-BE49-F238E27FC236}">
                  <a16:creationId xmlns:a16="http://schemas.microsoft.com/office/drawing/2014/main" id="{B64DBCC2-FFDE-AFEB-A3AD-A0B1B304C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61410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513319-4AB4-4D7A-78C0-2130501A771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9887" y="-1416022"/>
            <a:ext cx="10515600" cy="1325563"/>
          </a:xfrm>
        </p:spPr>
        <p:txBody>
          <a:bodyPr/>
          <a:lstStyle/>
          <a:p>
            <a:r>
              <a:rPr lang="fr-CH" dirty="0"/>
              <a:t>18S Vue dos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7E0BC55-2A93-8628-8EB7-CCF527B33336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F2D820BA-7955-B376-4228-BD0872528A87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54CC778B-5047-D689-99BE-EA3F01B54D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76551" y="588005"/>
                <a:ext cx="2882272" cy="6008499"/>
              </a:xfrm>
              <a:prstGeom prst="rect">
                <a:avLst/>
              </a:prstGeom>
            </p:spPr>
          </p:pic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58795E50-B551-6FEA-6E2B-43431AC14FF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118762" y="119532"/>
                <a:ext cx="1487289" cy="836600"/>
              </a:xfrm>
              <a:prstGeom prst="rect">
                <a:avLst/>
              </a:prstGeom>
            </p:spPr>
          </p:pic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85EC6D2-4023-5313-BE5B-264BFBD57662}"/>
                  </a:ext>
                </a:extLst>
              </p:cNvPr>
              <p:cNvSpPr txBox="1"/>
              <p:nvPr/>
            </p:nvSpPr>
            <p:spPr>
              <a:xfrm>
                <a:off x="8527855" y="218673"/>
                <a:ext cx="3427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Menuisières.ers</a:t>
                </a:r>
                <a:r>
                  <a:rPr kumimoji="0" lang="fr-CH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| Année 2023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CC71ACD-FFE4-D5AB-8537-7A041E7DEFE4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7362875" y="6615467"/>
                <a:ext cx="476842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2841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*Source: statistique LAA 2023 (5 589 cas totaux et zones) | Ventilation: Évaluation SETRABOIS</a:t>
                </a:r>
              </a:p>
            </p:txBody>
          </p:sp>
          <p:sp>
            <p:nvSpPr>
              <p:cNvPr id="15" name="Rectangle : coins arrondis 14" descr="CRANE 124&#10;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BFD0B30-1008-7EF4-5A86-5C44DC355C6F}"/>
                  </a:ext>
                </a:extLst>
              </p:cNvPr>
              <p:cNvSpPr/>
              <p:nvPr/>
            </p:nvSpPr>
            <p:spPr>
              <a:xfrm>
                <a:off x="5788892" y="176212"/>
                <a:ext cx="905233" cy="26746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CRANE </a:t>
                </a:r>
              </a:p>
            </p:txBody>
          </p:sp>
          <p:sp>
            <p:nvSpPr>
              <p:cNvPr id="17" name="Rectangle : coins arrondis 16" descr="CRANE 124&#10;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38A40B6-95E5-BB9B-F0F0-2F07CFFFE82D}"/>
                  </a:ext>
                </a:extLst>
              </p:cNvPr>
              <p:cNvSpPr/>
              <p:nvPr/>
            </p:nvSpPr>
            <p:spPr>
              <a:xfrm>
                <a:off x="7159957" y="1546332"/>
                <a:ext cx="828675" cy="361950"/>
              </a:xfrm>
              <a:prstGeom prst="round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DOS</a:t>
                </a:r>
              </a:p>
            </p:txBody>
          </p:sp>
          <p:sp>
            <p:nvSpPr>
              <p:cNvPr id="19" name="Rectangle : coins arrondis 18" descr="CRANE 124&#10;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E411C855-A283-9E4B-20B5-C40CF7E91E47}"/>
                  </a:ext>
                </a:extLst>
              </p:cNvPr>
              <p:cNvSpPr/>
              <p:nvPr/>
            </p:nvSpPr>
            <p:spPr>
              <a:xfrm>
                <a:off x="4002751" y="1525471"/>
                <a:ext cx="1142626" cy="361950"/>
              </a:xfrm>
              <a:prstGeom prst="roundRect">
                <a:avLst/>
              </a:prstGeom>
              <a:solidFill>
                <a:srgbClr val="FBD49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CERVICALES</a:t>
                </a:r>
              </a:p>
            </p:txBody>
          </p:sp>
          <p:sp>
            <p:nvSpPr>
              <p:cNvPr id="21" name="Rectangle : coins arrondis 20" descr="CRANE 124&#10;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A7512549-068A-89D9-7937-F43400465E6A}"/>
                  </a:ext>
                </a:extLst>
              </p:cNvPr>
              <p:cNvSpPr/>
              <p:nvPr/>
            </p:nvSpPr>
            <p:spPr>
              <a:xfrm>
                <a:off x="7350977" y="2719953"/>
                <a:ext cx="1176878" cy="361950"/>
              </a:xfrm>
              <a:prstGeom prst="roundRect">
                <a:avLst/>
              </a:prstGeom>
              <a:solidFill>
                <a:srgbClr val="F2B59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Colonne dorsale</a:t>
                </a:r>
              </a:p>
            </p:txBody>
          </p:sp>
          <p:sp>
            <p:nvSpPr>
              <p:cNvPr id="23" name="Rectangle : coins arrondis 22" descr="CRANE 124&#10;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4A754720-A817-FEE7-B23E-961A9BCAC3DE}"/>
                  </a:ext>
                </a:extLst>
              </p:cNvPr>
              <p:cNvSpPr/>
              <p:nvPr/>
            </p:nvSpPr>
            <p:spPr>
              <a:xfrm>
                <a:off x="3923979" y="2567553"/>
                <a:ext cx="828675" cy="361950"/>
              </a:xfrm>
              <a:prstGeom prst="roundRect">
                <a:avLst/>
              </a:prstGeom>
              <a:solidFill>
                <a:srgbClr val="60A46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COUDE</a:t>
                </a:r>
              </a:p>
            </p:txBody>
          </p:sp>
          <p:sp>
            <p:nvSpPr>
              <p:cNvPr id="25" name="Rectangle : coins arrondis 24" descr="CRANE 124&#10;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8F1A914-8925-9E62-48AB-D2DBA3D335DE}"/>
                  </a:ext>
                </a:extLst>
              </p:cNvPr>
              <p:cNvSpPr/>
              <p:nvPr/>
            </p:nvSpPr>
            <p:spPr>
              <a:xfrm>
                <a:off x="4445114" y="4338299"/>
                <a:ext cx="874986" cy="361950"/>
              </a:xfrm>
              <a:prstGeom prst="roundRect">
                <a:avLst/>
              </a:prstGeom>
              <a:solidFill>
                <a:srgbClr val="E6CD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COCCYX</a:t>
                </a:r>
              </a:p>
            </p:txBody>
          </p:sp>
          <p:sp>
            <p:nvSpPr>
              <p:cNvPr id="27" name="Rectangle : coins arrondis 26" descr="CRANE 124&#10;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29EEA16C-E36F-BDEC-1BCC-342EFB7A3056}"/>
                  </a:ext>
                </a:extLst>
              </p:cNvPr>
              <p:cNvSpPr/>
              <p:nvPr/>
            </p:nvSpPr>
            <p:spPr>
              <a:xfrm>
                <a:off x="4250401" y="5806053"/>
                <a:ext cx="1023388" cy="361950"/>
              </a:xfrm>
              <a:prstGeom prst="roundRect">
                <a:avLst/>
              </a:prstGeom>
              <a:solidFill>
                <a:srgbClr val="CDD9FB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CHEVILLE</a:t>
                </a:r>
              </a:p>
            </p:txBody>
          </p:sp>
          <p:sp>
            <p:nvSpPr>
              <p:cNvPr id="29" name="Rectangle : coins arrondis 28" descr="CRANE 124&#10;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66A3E5CF-7D62-449C-1BEF-F08D0B989FB3}"/>
                  </a:ext>
                </a:extLst>
              </p:cNvPr>
              <p:cNvSpPr/>
              <p:nvPr/>
            </p:nvSpPr>
            <p:spPr>
              <a:xfrm>
                <a:off x="7784626" y="3939153"/>
                <a:ext cx="1023748" cy="361950"/>
              </a:xfrm>
              <a:prstGeom prst="roundRect">
                <a:avLst/>
              </a:prstGeom>
              <a:solidFill>
                <a:srgbClr val="B6C278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DOIGTS</a:t>
                </a: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22A69806-E5C6-202D-A589-55BEF349122B}"/>
                  </a:ext>
                </a:extLst>
              </p:cNvPr>
              <p:cNvSpPr/>
              <p:nvPr/>
            </p:nvSpPr>
            <p:spPr>
              <a:xfrm>
                <a:off x="7051957" y="4066128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DE42C3BF-8600-1075-5903-6291078E3DA6}"/>
                  </a:ext>
                </a:extLst>
              </p:cNvPr>
              <p:cNvSpPr/>
              <p:nvPr/>
            </p:nvSpPr>
            <p:spPr>
              <a:xfrm>
                <a:off x="6017687" y="204504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EE8DB4EA-CABB-B5FC-4F51-2F89C26DE391}"/>
                  </a:ext>
                </a:extLst>
              </p:cNvPr>
              <p:cNvSpPr/>
              <p:nvPr/>
            </p:nvSpPr>
            <p:spPr>
              <a:xfrm>
                <a:off x="6003483" y="2470780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D2EB150D-66C4-5FE8-5260-616CC09DA6AD}"/>
                  </a:ext>
                </a:extLst>
              </p:cNvPr>
              <p:cNvSpPr/>
              <p:nvPr/>
            </p:nvSpPr>
            <p:spPr>
              <a:xfrm>
                <a:off x="5739589" y="606000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E87695A8-C229-3744-74B9-D8E54FEF27EA}"/>
                  </a:ext>
                </a:extLst>
              </p:cNvPr>
              <p:cNvSpPr/>
              <p:nvPr/>
            </p:nvSpPr>
            <p:spPr>
              <a:xfrm>
                <a:off x="5988000" y="353825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296BE13C-B00B-6267-89F7-E01094DC10B5}"/>
                  </a:ext>
                </a:extLst>
              </p:cNvPr>
              <p:cNvSpPr/>
              <p:nvPr/>
            </p:nvSpPr>
            <p:spPr>
              <a:xfrm>
                <a:off x="5253650" y="287550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723D8DBE-BDBD-91FD-1E86-7E9FA8D038BD}"/>
                  </a:ext>
                </a:extLst>
              </p:cNvPr>
              <p:cNvSpPr/>
              <p:nvPr/>
            </p:nvSpPr>
            <p:spPr>
              <a:xfrm>
                <a:off x="6004767" y="1619307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D609D9B0-4DE6-9A33-0B03-E84061F5A0B4}"/>
                  </a:ext>
                </a:extLst>
              </p:cNvPr>
              <p:cNvSpPr/>
              <p:nvPr/>
            </p:nvSpPr>
            <p:spPr>
              <a:xfrm>
                <a:off x="5963687" y="848132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51" name="Connecteur droit 50">
                <a:extLst>
                  <a:ext uri="{FF2B5EF4-FFF2-40B4-BE49-F238E27FC236}">
                    <a16:creationId xmlns:a16="http://schemas.microsoft.com/office/drawing/2014/main" id="{4D9F015A-D281-3906-55AB-EFF31D148DAE}"/>
                  </a:ext>
                </a:extLst>
              </p:cNvPr>
              <p:cNvCxnSpPr>
                <a:stCxn id="49" idx="0"/>
                <a:endCxn id="15" idx="2"/>
              </p:cNvCxnSpPr>
              <p:nvPr/>
            </p:nvCxnSpPr>
            <p:spPr>
              <a:xfrm flipV="1">
                <a:off x="6017687" y="443672"/>
                <a:ext cx="223822" cy="40446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>
                <a:extLst>
                  <a:ext uri="{FF2B5EF4-FFF2-40B4-BE49-F238E27FC236}">
                    <a16:creationId xmlns:a16="http://schemas.microsoft.com/office/drawing/2014/main" id="{BCC4E71F-AAD0-D3CD-2D5C-064D079E9656}"/>
                  </a:ext>
                </a:extLst>
              </p:cNvPr>
              <p:cNvCxnSpPr>
                <a:stCxn id="47" idx="2"/>
                <a:endCxn id="19" idx="3"/>
              </p:cNvCxnSpPr>
              <p:nvPr/>
            </p:nvCxnSpPr>
            <p:spPr>
              <a:xfrm flipH="1">
                <a:off x="5145377" y="1673307"/>
                <a:ext cx="859390" cy="33139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CDB97F32-B095-A418-3892-AB06B3D97A2A}"/>
                  </a:ext>
                </a:extLst>
              </p:cNvPr>
              <p:cNvCxnSpPr>
                <a:stCxn id="37" idx="6"/>
                <a:endCxn id="17" idx="1"/>
              </p:cNvCxnSpPr>
              <p:nvPr/>
            </p:nvCxnSpPr>
            <p:spPr>
              <a:xfrm flipV="1">
                <a:off x="6125687" y="1727307"/>
                <a:ext cx="1034270" cy="371737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56">
                <a:extLst>
                  <a:ext uri="{FF2B5EF4-FFF2-40B4-BE49-F238E27FC236}">
                    <a16:creationId xmlns:a16="http://schemas.microsoft.com/office/drawing/2014/main" id="{B8D07A8A-EE2A-244B-A1E5-6AFDF16B3BE5}"/>
                  </a:ext>
                </a:extLst>
              </p:cNvPr>
              <p:cNvCxnSpPr>
                <a:stCxn id="45" idx="2"/>
                <a:endCxn id="23" idx="3"/>
              </p:cNvCxnSpPr>
              <p:nvPr/>
            </p:nvCxnSpPr>
            <p:spPr>
              <a:xfrm flipH="1" flipV="1">
                <a:off x="4752654" y="2748528"/>
                <a:ext cx="500996" cy="18097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58">
                <a:extLst>
                  <a:ext uri="{FF2B5EF4-FFF2-40B4-BE49-F238E27FC236}">
                    <a16:creationId xmlns:a16="http://schemas.microsoft.com/office/drawing/2014/main" id="{E16FFAEB-A156-6138-F44E-DC19FA93C427}"/>
                  </a:ext>
                </a:extLst>
              </p:cNvPr>
              <p:cNvCxnSpPr>
                <a:stCxn id="39" idx="2"/>
                <a:endCxn id="21" idx="1"/>
              </p:cNvCxnSpPr>
              <p:nvPr/>
            </p:nvCxnSpPr>
            <p:spPr>
              <a:xfrm>
                <a:off x="6003483" y="2524780"/>
                <a:ext cx="1347494" cy="37614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Connecteur droit 60">
                <a:extLst>
                  <a:ext uri="{FF2B5EF4-FFF2-40B4-BE49-F238E27FC236}">
                    <a16:creationId xmlns:a16="http://schemas.microsoft.com/office/drawing/2014/main" id="{B5EC40DD-1498-283D-C08C-EC949F82CD47}"/>
                  </a:ext>
                </a:extLst>
              </p:cNvPr>
              <p:cNvCxnSpPr>
                <a:stCxn id="43" idx="2"/>
                <a:endCxn id="25" idx="3"/>
              </p:cNvCxnSpPr>
              <p:nvPr/>
            </p:nvCxnSpPr>
            <p:spPr>
              <a:xfrm flipH="1">
                <a:off x="5320100" y="3592254"/>
                <a:ext cx="667900" cy="92702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C8FFFA06-5FAA-CB78-8E0F-C2D664BB0F86}"/>
                  </a:ext>
                </a:extLst>
              </p:cNvPr>
              <p:cNvCxnSpPr>
                <a:stCxn id="31" idx="0"/>
                <a:endCxn id="29" idx="1"/>
              </p:cNvCxnSpPr>
              <p:nvPr/>
            </p:nvCxnSpPr>
            <p:spPr>
              <a:xfrm>
                <a:off x="7105957" y="4066128"/>
                <a:ext cx="678669" cy="5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Connecteur droit 64">
                <a:extLst>
                  <a:ext uri="{FF2B5EF4-FFF2-40B4-BE49-F238E27FC236}">
                    <a16:creationId xmlns:a16="http://schemas.microsoft.com/office/drawing/2014/main" id="{1D04319A-D6C4-5362-4DE9-33548E28C284}"/>
                  </a:ext>
                </a:extLst>
              </p:cNvPr>
              <p:cNvCxnSpPr>
                <a:stCxn id="41" idx="2"/>
                <a:endCxn id="27" idx="3"/>
              </p:cNvCxnSpPr>
              <p:nvPr/>
            </p:nvCxnSpPr>
            <p:spPr>
              <a:xfrm flipH="1" flipV="1">
                <a:off x="5273789" y="5987028"/>
                <a:ext cx="465800" cy="12697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6" name="Image 5">
              <a:hlinkClick r:id="rId14" action="ppaction://hlinksldjump"/>
              <a:extLst>
                <a:ext uri="{FF2B5EF4-FFF2-40B4-BE49-F238E27FC236}">
                  <a16:creationId xmlns:a16="http://schemas.microsoft.com/office/drawing/2014/main" id="{FF2463F8-7A4A-488E-3DDE-59A9E3AAB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29523" y="6367872"/>
              <a:ext cx="1276528" cy="228632"/>
            </a:xfrm>
            <a:prstGeom prst="rect">
              <a:avLst/>
            </a:prstGeom>
          </p:spPr>
        </p:pic>
      </p:grpSp>
      <p:pic>
        <p:nvPicPr>
          <p:cNvPr id="10" name="Image 9">
            <a:hlinkClick r:id="rId16" action="ppaction://hlinksldjump"/>
            <a:extLst>
              <a:ext uri="{FF2B5EF4-FFF2-40B4-BE49-F238E27FC236}">
                <a16:creationId xmlns:a16="http://schemas.microsoft.com/office/drawing/2014/main" id="{860A2997-A82C-274F-9C9D-DD28A5CD0EA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89515" y="3458714"/>
            <a:ext cx="1638529" cy="1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681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1D84A1-46CD-DFC6-EECC-048F7318C2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9887" y="-1386691"/>
            <a:ext cx="10515600" cy="1325563"/>
          </a:xfrm>
        </p:spPr>
        <p:txBody>
          <a:bodyPr/>
          <a:lstStyle/>
          <a:p>
            <a:r>
              <a:rPr lang="fr-CH" dirty="0"/>
              <a:t>18S crâne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9CC41FB-E6B0-2994-7072-9748553E3862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E4A170C3-209B-870F-1D72-95134883ECEA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5B0A0327-27E1-647E-7131-84F09DFB04DF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6894CA84-2321-20EA-0294-FB03E34F6E9A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4" name="Image 3">
                    <a:extLst>
                      <a:ext uri="{FF2B5EF4-FFF2-40B4-BE49-F238E27FC236}">
                        <a16:creationId xmlns:a16="http://schemas.microsoft.com/office/drawing/2014/main" id="{7E05C0ED-BB10-6DAF-8B04-9BA4186CFE5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576551" y="588005"/>
                    <a:ext cx="2882272" cy="6008499"/>
                  </a:xfrm>
                  <a:prstGeom prst="rect">
                    <a:avLst/>
                  </a:prstGeom>
                </p:spPr>
              </p:pic>
              <p:pic>
                <p:nvPicPr>
                  <p:cNvPr id="5" name="Image 4">
                    <a:extLst>
                      <a:ext uri="{FF2B5EF4-FFF2-40B4-BE49-F238E27FC236}">
                        <a16:creationId xmlns:a16="http://schemas.microsoft.com/office/drawing/2014/main" id="{2D7460A6-E836-89E5-67CD-C6974FF6306B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6" name="ZoneTexte 5">
                    <a:extLst>
                      <a:ext uri="{FF2B5EF4-FFF2-40B4-BE49-F238E27FC236}">
                        <a16:creationId xmlns:a16="http://schemas.microsoft.com/office/drawing/2014/main" id="{C8DB0B84-7E8C-7DE1-69A9-160360AEB1F6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D3581B39-6444-39C2-3C79-1289061B0CD5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10" name="Rectangle : coins arrondis 9" descr="CRANE 124&#10;">
                    <a:extLst>
                      <a:ext uri="{FF2B5EF4-FFF2-40B4-BE49-F238E27FC236}">
                        <a16:creationId xmlns:a16="http://schemas.microsoft.com/office/drawing/2014/main" id="{77DD5EEC-FCE8-B7C6-54E9-1EF7E570E1EB}"/>
                      </a:ext>
                    </a:extLst>
                  </p:cNvPr>
                  <p:cNvSpPr/>
                  <p:nvPr/>
                </p:nvSpPr>
                <p:spPr>
                  <a:xfrm>
                    <a:off x="5788892" y="176212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CRANE: 3 %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168 cas 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6" action="ppaction://hlinksldjump"/>
                    <a:extLst>
                      <a:ext uri="{FF2B5EF4-FFF2-40B4-BE49-F238E27FC236}">
                        <a16:creationId xmlns:a16="http://schemas.microsoft.com/office/drawing/2014/main" id="{08322234-215B-7AC7-7414-38E469A0398B}"/>
                      </a:ext>
                    </a:extLst>
                  </p:cNvPr>
                  <p:cNvSpPr/>
                  <p:nvPr/>
                </p:nvSpPr>
                <p:spPr>
                  <a:xfrm>
                    <a:off x="7159957" y="1546332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7" action="ppaction://hlinksldjump"/>
                    <a:extLst>
                      <a:ext uri="{FF2B5EF4-FFF2-40B4-BE49-F238E27FC236}">
                        <a16:creationId xmlns:a16="http://schemas.microsoft.com/office/drawing/2014/main" id="{3E7271F3-51CD-82FF-428A-52C8F784316D}"/>
                      </a:ext>
                    </a:extLst>
                  </p:cNvPr>
                  <p:cNvSpPr/>
                  <p:nvPr/>
                </p:nvSpPr>
                <p:spPr>
                  <a:xfrm>
                    <a:off x="4002751" y="1525471"/>
                    <a:ext cx="1142626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F365F50B-4D2A-3A2C-8CA1-345BDE015016}"/>
                      </a:ext>
                    </a:extLst>
                  </p:cNvPr>
                  <p:cNvSpPr/>
                  <p:nvPr/>
                </p:nvSpPr>
                <p:spPr>
                  <a:xfrm>
                    <a:off x="7350977" y="2719953"/>
                    <a:ext cx="1176878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Colonne dorsale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98599A1D-6270-1314-B550-FADDCBFD9706}"/>
                      </a:ext>
                    </a:extLst>
                  </p:cNvPr>
                  <p:cNvSpPr/>
                  <p:nvPr/>
                </p:nvSpPr>
                <p:spPr>
                  <a:xfrm>
                    <a:off x="3923979" y="2567553"/>
                    <a:ext cx="828675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9BBBB236-970D-9A9B-0FB4-EE6DFED56E0C}"/>
                      </a:ext>
                    </a:extLst>
                  </p:cNvPr>
                  <p:cNvSpPr/>
                  <p:nvPr/>
                </p:nvSpPr>
                <p:spPr>
                  <a:xfrm>
                    <a:off x="4445114" y="4338299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6" name="Rectangle : coins arrondis 15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1B9A3076-8EFC-1199-9C2D-375EBC6BF9FC}"/>
                      </a:ext>
                    </a:extLst>
                  </p:cNvPr>
                  <p:cNvSpPr/>
                  <p:nvPr/>
                </p:nvSpPr>
                <p:spPr>
                  <a:xfrm>
                    <a:off x="4250401" y="5806053"/>
                    <a:ext cx="1023388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6490E3E5-ABDD-D81F-83A0-3EFCC787E72F}"/>
                      </a:ext>
                    </a:extLst>
                  </p:cNvPr>
                  <p:cNvSpPr/>
                  <p:nvPr/>
                </p:nvSpPr>
                <p:spPr>
                  <a:xfrm>
                    <a:off x="7784626" y="3939153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C980A990-3EF5-B0B6-D9CD-BB5EE4EB007C}"/>
                      </a:ext>
                    </a:extLst>
                  </p:cNvPr>
                  <p:cNvSpPr/>
                  <p:nvPr/>
                </p:nvSpPr>
                <p:spPr>
                  <a:xfrm>
                    <a:off x="7051957" y="4066128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B4CE01E7-B1F8-C59A-B54F-C4FD81FAEF7C}"/>
                      </a:ext>
                    </a:extLst>
                  </p:cNvPr>
                  <p:cNvSpPr/>
                  <p:nvPr/>
                </p:nvSpPr>
                <p:spPr>
                  <a:xfrm>
                    <a:off x="6017687" y="204504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860E5228-FF41-A5C4-1536-5B686883C6F9}"/>
                      </a:ext>
                    </a:extLst>
                  </p:cNvPr>
                  <p:cNvSpPr/>
                  <p:nvPr/>
                </p:nvSpPr>
                <p:spPr>
                  <a:xfrm>
                    <a:off x="6003483" y="247078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3EDB7D67-C5CB-C3F2-9AE9-634D2F711B07}"/>
                      </a:ext>
                    </a:extLst>
                  </p:cNvPr>
                  <p:cNvSpPr/>
                  <p:nvPr/>
                </p:nvSpPr>
                <p:spPr>
                  <a:xfrm>
                    <a:off x="5739589" y="60600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1B12A71B-EA32-7A4B-9ED7-62C0DC906CF9}"/>
                      </a:ext>
                    </a:extLst>
                  </p:cNvPr>
                  <p:cNvSpPr/>
                  <p:nvPr/>
                </p:nvSpPr>
                <p:spPr>
                  <a:xfrm>
                    <a:off x="5988000" y="35382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EA2FBBF6-9C9A-3C02-1AFB-C179F1CB9F20}"/>
                      </a:ext>
                    </a:extLst>
                  </p:cNvPr>
                  <p:cNvSpPr/>
                  <p:nvPr/>
                </p:nvSpPr>
                <p:spPr>
                  <a:xfrm>
                    <a:off x="5253650" y="28755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4ED476D1-DD52-14DA-CA15-063163B9F3D0}"/>
                      </a:ext>
                    </a:extLst>
                  </p:cNvPr>
                  <p:cNvSpPr/>
                  <p:nvPr/>
                </p:nvSpPr>
                <p:spPr>
                  <a:xfrm>
                    <a:off x="6004767" y="161930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8C1D7701-5AA8-82AF-0706-941F6822527E}"/>
                      </a:ext>
                    </a:extLst>
                  </p:cNvPr>
                  <p:cNvSpPr/>
                  <p:nvPr/>
                </p:nvSpPr>
                <p:spPr>
                  <a:xfrm>
                    <a:off x="5963687" y="84813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879D5F1A-2F5A-0CD6-E25E-E7BEDA256BE7}"/>
                      </a:ext>
                    </a:extLst>
                  </p:cNvPr>
                  <p:cNvCxnSpPr>
                    <a:stCxn id="25" idx="0"/>
                    <a:endCxn id="10" idx="2"/>
                  </p:cNvCxnSpPr>
                  <p:nvPr/>
                </p:nvCxnSpPr>
                <p:spPr>
                  <a:xfrm flipV="1">
                    <a:off x="6017687" y="443672"/>
                    <a:ext cx="223822" cy="40446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9253AEFB-3BFF-9EE4-2A96-1969C6B712AC}"/>
                      </a:ext>
                    </a:extLst>
                  </p:cNvPr>
                  <p:cNvCxnSpPr>
                    <a:stCxn id="24" idx="2"/>
                    <a:endCxn id="12" idx="3"/>
                  </p:cNvCxnSpPr>
                  <p:nvPr/>
                </p:nvCxnSpPr>
                <p:spPr>
                  <a:xfrm flipH="1">
                    <a:off x="5145377" y="1673307"/>
                    <a:ext cx="859390" cy="3313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FFA7470A-64CA-8FFD-592E-D04D2D93211F}"/>
                      </a:ext>
                    </a:extLst>
                  </p:cNvPr>
                  <p:cNvCxnSpPr>
                    <a:stCxn id="19" idx="6"/>
                    <a:endCxn id="11" idx="1"/>
                  </p:cNvCxnSpPr>
                  <p:nvPr/>
                </p:nvCxnSpPr>
                <p:spPr>
                  <a:xfrm flipV="1">
                    <a:off x="6125687" y="1727307"/>
                    <a:ext cx="1034270" cy="37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154D37E4-1669-8A8B-8758-1D8B5773AF9B}"/>
                      </a:ext>
                    </a:extLst>
                  </p:cNvPr>
                  <p:cNvCxnSpPr>
                    <a:stCxn id="23" idx="2"/>
                    <a:endCxn id="14" idx="3"/>
                  </p:cNvCxnSpPr>
                  <p:nvPr/>
                </p:nvCxnSpPr>
                <p:spPr>
                  <a:xfrm flipH="1" flipV="1">
                    <a:off x="4752654" y="2748528"/>
                    <a:ext cx="500996" cy="180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71ABFA7A-0FE3-FAF9-9FEB-E1D54989169A}"/>
                      </a:ext>
                    </a:extLst>
                  </p:cNvPr>
                  <p:cNvCxnSpPr>
                    <a:stCxn id="20" idx="2"/>
                    <a:endCxn id="13" idx="1"/>
                  </p:cNvCxnSpPr>
                  <p:nvPr/>
                </p:nvCxnSpPr>
                <p:spPr>
                  <a:xfrm>
                    <a:off x="6003483" y="2524780"/>
                    <a:ext cx="1347494" cy="3761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724E94EB-276B-BEEE-3864-0D76A6A28C96}"/>
                      </a:ext>
                    </a:extLst>
                  </p:cNvPr>
                  <p:cNvCxnSpPr>
                    <a:stCxn id="22" idx="2"/>
                    <a:endCxn id="15" idx="3"/>
                  </p:cNvCxnSpPr>
                  <p:nvPr/>
                </p:nvCxnSpPr>
                <p:spPr>
                  <a:xfrm flipH="1">
                    <a:off x="5320100" y="3592254"/>
                    <a:ext cx="667900" cy="9270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165F7860-8DB7-5947-B4D0-899F3227A278}"/>
                      </a:ext>
                    </a:extLst>
                  </p:cNvPr>
                  <p:cNvCxnSpPr>
                    <a:stCxn id="18" idx="0"/>
                    <a:endCxn id="17" idx="1"/>
                  </p:cNvCxnSpPr>
                  <p:nvPr/>
                </p:nvCxnSpPr>
                <p:spPr>
                  <a:xfrm>
                    <a:off x="7105957" y="4066128"/>
                    <a:ext cx="678669" cy="5400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F2C2E9E9-1F7F-80C0-E023-E0F752A4C5F0}"/>
                      </a:ext>
                    </a:extLst>
                  </p:cNvPr>
                  <p:cNvCxnSpPr>
                    <a:stCxn id="21" idx="2"/>
                    <a:endCxn id="16" idx="3"/>
                  </p:cNvCxnSpPr>
                  <p:nvPr/>
                </p:nvCxnSpPr>
                <p:spPr>
                  <a:xfrm flipH="1" flipV="1">
                    <a:off x="5273789" y="5987028"/>
                    <a:ext cx="465800" cy="126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5" name="Image 34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865022F4-BB80-2BAA-CC99-EBD2009981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9523" y="6367872"/>
                  <a:ext cx="1276528" cy="228632"/>
                </a:xfrm>
                <a:prstGeom prst="rect">
                  <a:avLst/>
                </a:prstGeom>
              </p:spPr>
            </p:pic>
          </p:grp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98F19C76-1DBF-96CA-797A-CE1912ED97A1}"/>
                  </a:ext>
                </a:extLst>
              </p:cNvPr>
              <p:cNvSpPr txBox="1"/>
              <p:nvPr/>
            </p:nvSpPr>
            <p:spPr>
              <a:xfrm>
                <a:off x="6447180" y="249192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15" action="ppaction://hlinksldjump"/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9" name="Image 8">
              <a:hlinkClick r:id="rId16" action="ppaction://hlinksldjump"/>
              <a:extLst>
                <a:ext uri="{FF2B5EF4-FFF2-40B4-BE49-F238E27FC236}">
                  <a16:creationId xmlns:a16="http://schemas.microsoft.com/office/drawing/2014/main" id="{4DFDE43A-502E-5BAB-6C2E-149B9209D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66882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CA0FF-8C51-8F60-3E9E-5F2A071EDF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7887" y="-1426273"/>
            <a:ext cx="10515600" cy="1325563"/>
          </a:xfrm>
        </p:spPr>
        <p:txBody>
          <a:bodyPr/>
          <a:lstStyle/>
          <a:p>
            <a:r>
              <a:rPr lang="fr-CH" dirty="0"/>
              <a:t>18S dos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18BEB27-0C78-84E9-1789-FC734FEB3A2D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FC6FAB40-64AA-48D0-05FC-9F0DFD97156D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5" name="Image 3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1BAE2EB-1EF5-70DA-674F-7BDFD3D51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523" y="6367872"/>
                <a:ext cx="1276528" cy="228632"/>
              </a:xfrm>
              <a:prstGeom prst="rect">
                <a:avLst/>
              </a:prstGeom>
            </p:spPr>
          </p:pic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A411427F-D634-74EA-A523-B1359D2ED1C2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EFBA12AE-7C95-B1E1-093D-306822A82A2D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4" name="Image 3">
                    <a:extLst>
                      <a:ext uri="{FF2B5EF4-FFF2-40B4-BE49-F238E27FC236}">
                        <a16:creationId xmlns:a16="http://schemas.microsoft.com/office/drawing/2014/main" id="{FF73B6F5-150C-A35F-2B21-4153EC55F02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576551" y="588005"/>
                    <a:ext cx="2882272" cy="6008499"/>
                  </a:xfrm>
                  <a:prstGeom prst="rect">
                    <a:avLst/>
                  </a:prstGeom>
                </p:spPr>
              </p:pic>
              <p:pic>
                <p:nvPicPr>
                  <p:cNvPr id="5" name="Image 4">
                    <a:extLst>
                      <a:ext uri="{FF2B5EF4-FFF2-40B4-BE49-F238E27FC236}">
                        <a16:creationId xmlns:a16="http://schemas.microsoft.com/office/drawing/2014/main" id="{1EE6B506-7FF3-8E10-341F-6EA799F4FF02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6" name="ZoneTexte 5">
                    <a:extLst>
                      <a:ext uri="{FF2B5EF4-FFF2-40B4-BE49-F238E27FC236}">
                        <a16:creationId xmlns:a16="http://schemas.microsoft.com/office/drawing/2014/main" id="{8B60FF77-D53A-8EC9-37CF-A2AD1C7AF1AD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C93381E6-CCDC-1DD3-8174-7CD7012B3402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2FC87A59-0EA3-E019-E476-97A4AD52AEA2}"/>
                      </a:ext>
                    </a:extLst>
                  </p:cNvPr>
                  <p:cNvSpPr/>
                  <p:nvPr/>
                </p:nvSpPr>
                <p:spPr>
                  <a:xfrm>
                    <a:off x="5788892" y="176212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 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41428BB4-0137-D628-5B75-D18623474569}"/>
                      </a:ext>
                    </a:extLst>
                  </p:cNvPr>
                  <p:cNvSpPr/>
                  <p:nvPr/>
                </p:nvSpPr>
                <p:spPr>
                  <a:xfrm>
                    <a:off x="7159957" y="1546332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DOS: 3.5 %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196 cas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1F5BC381-AEE0-822F-0899-753D1FD8AE0B}"/>
                      </a:ext>
                    </a:extLst>
                  </p:cNvPr>
                  <p:cNvSpPr/>
                  <p:nvPr/>
                </p:nvSpPr>
                <p:spPr>
                  <a:xfrm>
                    <a:off x="4002751" y="1525471"/>
                    <a:ext cx="1142626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110A2F10-777B-938D-D253-80668D62050E}"/>
                      </a:ext>
                    </a:extLst>
                  </p:cNvPr>
                  <p:cNvSpPr/>
                  <p:nvPr/>
                </p:nvSpPr>
                <p:spPr>
                  <a:xfrm>
                    <a:off x="7350977" y="2719953"/>
                    <a:ext cx="1176878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Colonne dorsale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1FE57AEB-4B12-2525-2BB2-897F78BF6405}"/>
                      </a:ext>
                    </a:extLst>
                  </p:cNvPr>
                  <p:cNvSpPr/>
                  <p:nvPr/>
                </p:nvSpPr>
                <p:spPr>
                  <a:xfrm>
                    <a:off x="3923979" y="2567553"/>
                    <a:ext cx="828675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1B8D7E69-3340-2E1E-608F-062829F47909}"/>
                      </a:ext>
                    </a:extLst>
                  </p:cNvPr>
                  <p:cNvSpPr/>
                  <p:nvPr/>
                </p:nvSpPr>
                <p:spPr>
                  <a:xfrm>
                    <a:off x="4445114" y="4338299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6" name="Rectangle : coins arrondis 15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4EA33FBB-8AED-6E09-E9ED-E1B53F60FA8C}"/>
                      </a:ext>
                    </a:extLst>
                  </p:cNvPr>
                  <p:cNvSpPr/>
                  <p:nvPr/>
                </p:nvSpPr>
                <p:spPr>
                  <a:xfrm>
                    <a:off x="4250401" y="5806053"/>
                    <a:ext cx="1023388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D566A7EF-3EF4-4ABD-3372-7EA46FBA45DF}"/>
                      </a:ext>
                    </a:extLst>
                  </p:cNvPr>
                  <p:cNvSpPr/>
                  <p:nvPr/>
                </p:nvSpPr>
                <p:spPr>
                  <a:xfrm>
                    <a:off x="7784626" y="3939153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11B64A91-4A1B-9593-177B-B7F2895307C5}"/>
                      </a:ext>
                    </a:extLst>
                  </p:cNvPr>
                  <p:cNvSpPr/>
                  <p:nvPr/>
                </p:nvSpPr>
                <p:spPr>
                  <a:xfrm>
                    <a:off x="7051957" y="4066128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4F941B13-852D-9991-FA03-CB74BAD93FBB}"/>
                      </a:ext>
                    </a:extLst>
                  </p:cNvPr>
                  <p:cNvSpPr/>
                  <p:nvPr/>
                </p:nvSpPr>
                <p:spPr>
                  <a:xfrm>
                    <a:off x="6017687" y="204504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FA4F014C-C8AF-1E42-4998-39120BAC5282}"/>
                      </a:ext>
                    </a:extLst>
                  </p:cNvPr>
                  <p:cNvSpPr/>
                  <p:nvPr/>
                </p:nvSpPr>
                <p:spPr>
                  <a:xfrm>
                    <a:off x="6003483" y="247078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82F60A6A-910C-CAE1-DF9A-D3D0B9CE35EC}"/>
                      </a:ext>
                    </a:extLst>
                  </p:cNvPr>
                  <p:cNvSpPr/>
                  <p:nvPr/>
                </p:nvSpPr>
                <p:spPr>
                  <a:xfrm>
                    <a:off x="5739589" y="60600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5E0FD678-1E57-353B-2040-0B6BF8921A09}"/>
                      </a:ext>
                    </a:extLst>
                  </p:cNvPr>
                  <p:cNvSpPr/>
                  <p:nvPr/>
                </p:nvSpPr>
                <p:spPr>
                  <a:xfrm>
                    <a:off x="5988000" y="35382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29369534-B3B1-D014-0403-289E39AA1E20}"/>
                      </a:ext>
                    </a:extLst>
                  </p:cNvPr>
                  <p:cNvSpPr/>
                  <p:nvPr/>
                </p:nvSpPr>
                <p:spPr>
                  <a:xfrm>
                    <a:off x="5253650" y="28755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A551C410-D65F-A90E-F302-144E8FD3252C}"/>
                      </a:ext>
                    </a:extLst>
                  </p:cNvPr>
                  <p:cNvSpPr/>
                  <p:nvPr/>
                </p:nvSpPr>
                <p:spPr>
                  <a:xfrm>
                    <a:off x="6004767" y="161930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5FA92DE2-EE03-DD32-BB87-1854D93875FA}"/>
                      </a:ext>
                    </a:extLst>
                  </p:cNvPr>
                  <p:cNvSpPr/>
                  <p:nvPr/>
                </p:nvSpPr>
                <p:spPr>
                  <a:xfrm>
                    <a:off x="5963687" y="84813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46607B91-89D4-DF26-F41F-2DBA30C49F1C}"/>
                      </a:ext>
                    </a:extLst>
                  </p:cNvPr>
                  <p:cNvCxnSpPr>
                    <a:stCxn id="25" idx="0"/>
                    <a:endCxn id="10" idx="2"/>
                  </p:cNvCxnSpPr>
                  <p:nvPr/>
                </p:nvCxnSpPr>
                <p:spPr>
                  <a:xfrm flipV="1">
                    <a:off x="6017687" y="443672"/>
                    <a:ext cx="223822" cy="40446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3D1CFB9B-696E-A4D0-D056-D84097129ECD}"/>
                      </a:ext>
                    </a:extLst>
                  </p:cNvPr>
                  <p:cNvCxnSpPr>
                    <a:stCxn id="24" idx="2"/>
                    <a:endCxn id="12" idx="3"/>
                  </p:cNvCxnSpPr>
                  <p:nvPr/>
                </p:nvCxnSpPr>
                <p:spPr>
                  <a:xfrm flipH="1">
                    <a:off x="5145377" y="1673307"/>
                    <a:ext cx="859390" cy="3313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24953F21-3025-445B-C284-FB9C4EED4011}"/>
                      </a:ext>
                    </a:extLst>
                  </p:cNvPr>
                  <p:cNvCxnSpPr>
                    <a:stCxn id="19" idx="6"/>
                    <a:endCxn id="11" idx="1"/>
                  </p:cNvCxnSpPr>
                  <p:nvPr/>
                </p:nvCxnSpPr>
                <p:spPr>
                  <a:xfrm flipV="1">
                    <a:off x="6125687" y="1727307"/>
                    <a:ext cx="1034270" cy="37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3B5F1B2A-272A-B12B-DD20-28D511AA626C}"/>
                      </a:ext>
                    </a:extLst>
                  </p:cNvPr>
                  <p:cNvCxnSpPr>
                    <a:stCxn id="23" idx="2"/>
                    <a:endCxn id="14" idx="3"/>
                  </p:cNvCxnSpPr>
                  <p:nvPr/>
                </p:nvCxnSpPr>
                <p:spPr>
                  <a:xfrm flipH="1" flipV="1">
                    <a:off x="4752654" y="2748528"/>
                    <a:ext cx="500996" cy="180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07474081-AEE2-09EB-3FEE-46473C3140B3}"/>
                      </a:ext>
                    </a:extLst>
                  </p:cNvPr>
                  <p:cNvCxnSpPr>
                    <a:stCxn id="20" idx="2"/>
                    <a:endCxn id="13" idx="1"/>
                  </p:cNvCxnSpPr>
                  <p:nvPr/>
                </p:nvCxnSpPr>
                <p:spPr>
                  <a:xfrm>
                    <a:off x="6003483" y="2524780"/>
                    <a:ext cx="1347494" cy="3761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252C75AF-413F-A01F-B25B-AED02308DE9F}"/>
                      </a:ext>
                    </a:extLst>
                  </p:cNvPr>
                  <p:cNvCxnSpPr>
                    <a:stCxn id="22" idx="2"/>
                    <a:endCxn id="15" idx="3"/>
                  </p:cNvCxnSpPr>
                  <p:nvPr/>
                </p:nvCxnSpPr>
                <p:spPr>
                  <a:xfrm flipH="1">
                    <a:off x="5320100" y="3592254"/>
                    <a:ext cx="667900" cy="9270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32903851-5BE7-0E5D-51AC-F9754BD2FE7C}"/>
                      </a:ext>
                    </a:extLst>
                  </p:cNvPr>
                  <p:cNvCxnSpPr>
                    <a:stCxn id="18" idx="0"/>
                    <a:endCxn id="17" idx="1"/>
                  </p:cNvCxnSpPr>
                  <p:nvPr/>
                </p:nvCxnSpPr>
                <p:spPr>
                  <a:xfrm>
                    <a:off x="7105957" y="4066128"/>
                    <a:ext cx="678669" cy="5400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899B51B2-87BC-65CF-4CB2-DDBD74EEEE2F}"/>
                      </a:ext>
                    </a:extLst>
                  </p:cNvPr>
                  <p:cNvCxnSpPr>
                    <a:stCxn id="21" idx="2"/>
                    <a:endCxn id="16" idx="3"/>
                  </p:cNvCxnSpPr>
                  <p:nvPr/>
                </p:nvCxnSpPr>
                <p:spPr>
                  <a:xfrm flipH="1" flipV="1">
                    <a:off x="5273789" y="5987028"/>
                    <a:ext cx="465800" cy="126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F1164368-B9FF-CB7F-964A-B46F8905FE23}"/>
                    </a:ext>
                  </a:extLst>
                </p:cNvPr>
                <p:cNvSpPr txBox="1"/>
                <p:nvPr/>
              </p:nvSpPr>
              <p:spPr>
                <a:xfrm>
                  <a:off x="7726787" y="1673307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15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9" name="Image 8">
              <a:hlinkClick r:id="rId16" action="ppaction://hlinksldjump"/>
              <a:extLst>
                <a:ext uri="{FF2B5EF4-FFF2-40B4-BE49-F238E27FC236}">
                  <a16:creationId xmlns:a16="http://schemas.microsoft.com/office/drawing/2014/main" id="{189F39A7-6EED-B265-D42C-B31CB36A6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20453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6BBF1-EF41-883C-A63A-7F1644A04F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3708" y="-1422439"/>
            <a:ext cx="10515600" cy="1325563"/>
          </a:xfrm>
        </p:spPr>
        <p:txBody>
          <a:bodyPr/>
          <a:lstStyle/>
          <a:p>
            <a:r>
              <a:rPr lang="fr-CH" dirty="0"/>
              <a:t>18S cervicale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A766640-70D0-A249-F06B-88035EEEE5CE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2A15AD1C-B4F8-8D3A-132D-2AE346EFC151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6" name="Image 3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2235FEBD-19A7-75C9-5D0F-CFEE8A44E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523" y="6367872"/>
                <a:ext cx="1276528" cy="228632"/>
              </a:xfrm>
              <a:prstGeom prst="rect">
                <a:avLst/>
              </a:prstGeom>
            </p:spPr>
          </p:pic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798FD970-9386-2191-C992-C0939AB75A69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D67E8E35-0084-AEF9-D6CC-CE38B32B32AC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4" name="Image 3">
                    <a:extLst>
                      <a:ext uri="{FF2B5EF4-FFF2-40B4-BE49-F238E27FC236}">
                        <a16:creationId xmlns:a16="http://schemas.microsoft.com/office/drawing/2014/main" id="{4AD709B7-9363-3480-FA35-55FEAC43BF4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576551" y="588005"/>
                    <a:ext cx="2882272" cy="6008499"/>
                  </a:xfrm>
                  <a:prstGeom prst="rect">
                    <a:avLst/>
                  </a:prstGeom>
                </p:spPr>
              </p:pic>
              <p:pic>
                <p:nvPicPr>
                  <p:cNvPr id="5" name="Image 4">
                    <a:extLst>
                      <a:ext uri="{FF2B5EF4-FFF2-40B4-BE49-F238E27FC236}">
                        <a16:creationId xmlns:a16="http://schemas.microsoft.com/office/drawing/2014/main" id="{651C3D8A-CC1D-C928-05BA-909A4D8F7728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6" name="ZoneTexte 5">
                    <a:extLst>
                      <a:ext uri="{FF2B5EF4-FFF2-40B4-BE49-F238E27FC236}">
                        <a16:creationId xmlns:a16="http://schemas.microsoft.com/office/drawing/2014/main" id="{EC479301-B110-AAF4-2901-A1F92FDAACC1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3E6E8B36-08FA-F680-7285-DB9C96FD119C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9D3E3C47-0F4F-C22C-1AEF-7BE93D80E113}"/>
                      </a:ext>
                    </a:extLst>
                  </p:cNvPr>
                  <p:cNvSpPr/>
                  <p:nvPr/>
                </p:nvSpPr>
                <p:spPr>
                  <a:xfrm>
                    <a:off x="5788892" y="176212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 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DD1F9D7A-415A-19B9-4215-7B1DA6111166}"/>
                      </a:ext>
                    </a:extLst>
                  </p:cNvPr>
                  <p:cNvSpPr/>
                  <p:nvPr/>
                </p:nvSpPr>
                <p:spPr>
                  <a:xfrm>
                    <a:off x="7159957" y="1546332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A8D3DD0C-F113-8F7B-F6D0-B9AC9CE407B4}"/>
                      </a:ext>
                    </a:extLst>
                  </p:cNvPr>
                  <p:cNvSpPr/>
                  <p:nvPr/>
                </p:nvSpPr>
                <p:spPr>
                  <a:xfrm>
                    <a:off x="3923979" y="1525471"/>
                    <a:ext cx="1221398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CERVICALES: 0.3 %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17 cas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F4F4255B-9579-1E09-359D-B57C6FEE9FDA}"/>
                      </a:ext>
                    </a:extLst>
                  </p:cNvPr>
                  <p:cNvSpPr/>
                  <p:nvPr/>
                </p:nvSpPr>
                <p:spPr>
                  <a:xfrm>
                    <a:off x="7350977" y="2719953"/>
                    <a:ext cx="1176878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Colonne dorsale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0F112B73-770C-C00A-9B3C-B6C572E4E47D}"/>
                      </a:ext>
                    </a:extLst>
                  </p:cNvPr>
                  <p:cNvSpPr/>
                  <p:nvPr/>
                </p:nvSpPr>
                <p:spPr>
                  <a:xfrm>
                    <a:off x="3923979" y="2567553"/>
                    <a:ext cx="828675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9A868249-6272-C24F-731C-45F1D9993FF9}"/>
                      </a:ext>
                    </a:extLst>
                  </p:cNvPr>
                  <p:cNvSpPr/>
                  <p:nvPr/>
                </p:nvSpPr>
                <p:spPr>
                  <a:xfrm>
                    <a:off x="4445114" y="4338299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6" name="Rectangle : coins arrondis 15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B497DD84-546E-350D-CE2A-8814F17186F2}"/>
                      </a:ext>
                    </a:extLst>
                  </p:cNvPr>
                  <p:cNvSpPr/>
                  <p:nvPr/>
                </p:nvSpPr>
                <p:spPr>
                  <a:xfrm>
                    <a:off x="4250401" y="5806053"/>
                    <a:ext cx="1023388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3271335F-4499-BFC7-43C0-40573E4B98FC}"/>
                      </a:ext>
                    </a:extLst>
                  </p:cNvPr>
                  <p:cNvSpPr/>
                  <p:nvPr/>
                </p:nvSpPr>
                <p:spPr>
                  <a:xfrm>
                    <a:off x="7784626" y="3939153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8C41DCEE-816A-97DD-257E-67E2FD5FAF97}"/>
                      </a:ext>
                    </a:extLst>
                  </p:cNvPr>
                  <p:cNvSpPr/>
                  <p:nvPr/>
                </p:nvSpPr>
                <p:spPr>
                  <a:xfrm>
                    <a:off x="7051957" y="4066128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B8A47F06-15B7-707C-ABA5-09DB08FEDA11}"/>
                      </a:ext>
                    </a:extLst>
                  </p:cNvPr>
                  <p:cNvSpPr/>
                  <p:nvPr/>
                </p:nvSpPr>
                <p:spPr>
                  <a:xfrm>
                    <a:off x="6017687" y="204504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8102ACF0-90B1-002D-35AE-BB7EB067FEC6}"/>
                      </a:ext>
                    </a:extLst>
                  </p:cNvPr>
                  <p:cNvSpPr/>
                  <p:nvPr/>
                </p:nvSpPr>
                <p:spPr>
                  <a:xfrm>
                    <a:off x="6003483" y="247078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9D2E4D86-9174-595E-6556-87ED4389FC34}"/>
                      </a:ext>
                    </a:extLst>
                  </p:cNvPr>
                  <p:cNvSpPr/>
                  <p:nvPr/>
                </p:nvSpPr>
                <p:spPr>
                  <a:xfrm>
                    <a:off x="5739589" y="60600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9F6CF9C7-00E3-D004-C212-25A40AC7A249}"/>
                      </a:ext>
                    </a:extLst>
                  </p:cNvPr>
                  <p:cNvSpPr/>
                  <p:nvPr/>
                </p:nvSpPr>
                <p:spPr>
                  <a:xfrm>
                    <a:off x="5988000" y="35382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57E85243-CC75-2C51-7809-22AFF3C25017}"/>
                      </a:ext>
                    </a:extLst>
                  </p:cNvPr>
                  <p:cNvSpPr/>
                  <p:nvPr/>
                </p:nvSpPr>
                <p:spPr>
                  <a:xfrm>
                    <a:off x="5253650" y="28755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AD6F25D8-AC9D-BF8E-E907-BED858E8DA6A}"/>
                      </a:ext>
                    </a:extLst>
                  </p:cNvPr>
                  <p:cNvSpPr/>
                  <p:nvPr/>
                </p:nvSpPr>
                <p:spPr>
                  <a:xfrm>
                    <a:off x="6004767" y="161930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636EE5D8-A76C-B39A-B6EC-3D1040F50A2E}"/>
                      </a:ext>
                    </a:extLst>
                  </p:cNvPr>
                  <p:cNvSpPr/>
                  <p:nvPr/>
                </p:nvSpPr>
                <p:spPr>
                  <a:xfrm>
                    <a:off x="5963687" y="84813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702309A5-A8D0-D00E-E7B5-7BC94352945B}"/>
                      </a:ext>
                    </a:extLst>
                  </p:cNvPr>
                  <p:cNvCxnSpPr>
                    <a:stCxn id="25" idx="0"/>
                    <a:endCxn id="10" idx="2"/>
                  </p:cNvCxnSpPr>
                  <p:nvPr/>
                </p:nvCxnSpPr>
                <p:spPr>
                  <a:xfrm flipV="1">
                    <a:off x="6017687" y="443672"/>
                    <a:ext cx="223822" cy="40446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4A28C437-79F6-3986-81E0-2155ECA2892D}"/>
                      </a:ext>
                    </a:extLst>
                  </p:cNvPr>
                  <p:cNvCxnSpPr>
                    <a:cxnSpLocks/>
                    <a:stCxn id="24" idx="2"/>
                    <a:endCxn id="12" idx="3"/>
                  </p:cNvCxnSpPr>
                  <p:nvPr/>
                </p:nvCxnSpPr>
                <p:spPr>
                  <a:xfrm flipH="1">
                    <a:off x="5145377" y="1673307"/>
                    <a:ext cx="859390" cy="3313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2548C170-6660-AB37-DA3F-B413D022C95F}"/>
                      </a:ext>
                    </a:extLst>
                  </p:cNvPr>
                  <p:cNvCxnSpPr>
                    <a:stCxn id="19" idx="6"/>
                    <a:endCxn id="11" idx="1"/>
                  </p:cNvCxnSpPr>
                  <p:nvPr/>
                </p:nvCxnSpPr>
                <p:spPr>
                  <a:xfrm flipV="1">
                    <a:off x="6125687" y="1727307"/>
                    <a:ext cx="1034270" cy="37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EA675771-B870-7F8F-58B9-F7148EECA0A5}"/>
                      </a:ext>
                    </a:extLst>
                  </p:cNvPr>
                  <p:cNvCxnSpPr>
                    <a:stCxn id="23" idx="2"/>
                    <a:endCxn id="14" idx="3"/>
                  </p:cNvCxnSpPr>
                  <p:nvPr/>
                </p:nvCxnSpPr>
                <p:spPr>
                  <a:xfrm flipH="1" flipV="1">
                    <a:off x="4752654" y="2748528"/>
                    <a:ext cx="500996" cy="180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071C6DBE-8AC7-20CC-6A7C-3C89E3011C93}"/>
                      </a:ext>
                    </a:extLst>
                  </p:cNvPr>
                  <p:cNvCxnSpPr>
                    <a:stCxn id="20" idx="2"/>
                    <a:endCxn id="13" idx="1"/>
                  </p:cNvCxnSpPr>
                  <p:nvPr/>
                </p:nvCxnSpPr>
                <p:spPr>
                  <a:xfrm>
                    <a:off x="6003483" y="2524780"/>
                    <a:ext cx="1347494" cy="3761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BA47C3B7-7BDA-5E8C-A70B-D0F0F4D5C378}"/>
                      </a:ext>
                    </a:extLst>
                  </p:cNvPr>
                  <p:cNvCxnSpPr>
                    <a:stCxn id="22" idx="2"/>
                    <a:endCxn id="15" idx="3"/>
                  </p:cNvCxnSpPr>
                  <p:nvPr/>
                </p:nvCxnSpPr>
                <p:spPr>
                  <a:xfrm flipH="1">
                    <a:off x="5320100" y="3592254"/>
                    <a:ext cx="667900" cy="9270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CE8E14CC-B1F0-2CB3-2102-DF0CB5B2FF5A}"/>
                      </a:ext>
                    </a:extLst>
                  </p:cNvPr>
                  <p:cNvCxnSpPr>
                    <a:stCxn id="18" idx="0"/>
                    <a:endCxn id="17" idx="1"/>
                  </p:cNvCxnSpPr>
                  <p:nvPr/>
                </p:nvCxnSpPr>
                <p:spPr>
                  <a:xfrm>
                    <a:off x="7105957" y="4066128"/>
                    <a:ext cx="678669" cy="5400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3EE05A93-E869-B1B2-8377-3D54C1823922}"/>
                      </a:ext>
                    </a:extLst>
                  </p:cNvPr>
                  <p:cNvCxnSpPr>
                    <a:stCxn id="21" idx="2"/>
                    <a:endCxn id="16" idx="3"/>
                  </p:cNvCxnSpPr>
                  <p:nvPr/>
                </p:nvCxnSpPr>
                <p:spPr>
                  <a:xfrm flipH="1" flipV="1">
                    <a:off x="5273789" y="5987028"/>
                    <a:ext cx="465800" cy="126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DE9AAC1C-17DB-CF14-583A-39AF6136B041}"/>
                    </a:ext>
                  </a:extLst>
                </p:cNvPr>
                <p:cNvSpPr txBox="1"/>
                <p:nvPr/>
              </p:nvSpPr>
              <p:spPr>
                <a:xfrm>
                  <a:off x="4889992" y="1683589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15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9" name="Image 8">
              <a:hlinkClick r:id="rId16" action="ppaction://hlinksldjump"/>
              <a:extLst>
                <a:ext uri="{FF2B5EF4-FFF2-40B4-BE49-F238E27FC236}">
                  <a16:creationId xmlns:a16="http://schemas.microsoft.com/office/drawing/2014/main" id="{3C24D337-7518-5680-9E3A-749F35921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71360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89953-DE71-01DC-FB9E-4DFDF431C7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3887" y="-1436827"/>
            <a:ext cx="10515600" cy="1325563"/>
          </a:xfrm>
        </p:spPr>
        <p:txBody>
          <a:bodyPr/>
          <a:lstStyle/>
          <a:p>
            <a:r>
              <a:rPr lang="fr-CH" dirty="0"/>
              <a:t>18S Colone dorsale</a:t>
            </a: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625F15F6-4C47-0DF3-D432-A7D649723624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pic>
          <p:nvPicPr>
            <p:cNvPr id="36" name="Image 35">
              <a:hlinkClick r:id="rId4" action="ppaction://hlinksldjump"/>
              <a:extLst>
                <a:ext uri="{FF2B5EF4-FFF2-40B4-BE49-F238E27FC236}">
                  <a16:creationId xmlns:a16="http://schemas.microsoft.com/office/drawing/2014/main" id="{F0FB1334-939C-680E-37C4-75AE9B836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9523" y="6367872"/>
              <a:ext cx="1276528" cy="228632"/>
            </a:xfrm>
            <a:prstGeom prst="rect">
              <a:avLst/>
            </a:prstGeom>
          </p:spPr>
        </p:pic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046092E7-F9CE-C193-E1EF-AE53405B2091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24EDF39D-E56D-BD56-8381-80E55D29FC46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4" name="Image 3">
                  <a:extLst>
                    <a:ext uri="{FF2B5EF4-FFF2-40B4-BE49-F238E27FC236}">
                      <a16:creationId xmlns:a16="http://schemas.microsoft.com/office/drawing/2014/main" id="{177D26C5-9241-DEFC-4192-B0176CEB7A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76551" y="588005"/>
                  <a:ext cx="2882272" cy="6008499"/>
                </a:xfrm>
                <a:prstGeom prst="rect">
                  <a:avLst/>
                </a:prstGeom>
              </p:spPr>
            </p:pic>
            <p:pic>
              <p:nvPicPr>
                <p:cNvPr id="5" name="Image 4">
                  <a:extLst>
                    <a:ext uri="{FF2B5EF4-FFF2-40B4-BE49-F238E27FC236}">
                      <a16:creationId xmlns:a16="http://schemas.microsoft.com/office/drawing/2014/main" id="{780E5FA3-279D-5F49-120E-B21C48344520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4E996FDE-CEC1-0919-D4A0-B08E911B3834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EBE332B1-A3B2-23EB-50AF-756AF8A9C566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E332BFC1-B445-7A6B-7FF9-D0FAFA8ECFB4}"/>
                    </a:ext>
                  </a:extLst>
                </p:cNvPr>
                <p:cNvSpPr/>
                <p:nvPr/>
              </p:nvSpPr>
              <p:spPr>
                <a:xfrm>
                  <a:off x="5788892" y="176212"/>
                  <a:ext cx="905233" cy="267460"/>
                </a:xfrm>
                <a:prstGeom prst="round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CRANE </a:t>
                  </a:r>
                </a:p>
              </p:txBody>
            </p:sp>
            <p:sp>
              <p:nvSpPr>
                <p:cNvPr id="11" name="Rectangle : coins arrondis 10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CE3A587A-7113-E7F2-2137-729FAF6FE7DF}"/>
                    </a:ext>
                  </a:extLst>
                </p:cNvPr>
                <p:cNvSpPr/>
                <p:nvPr/>
              </p:nvSpPr>
              <p:spPr>
                <a:xfrm>
                  <a:off x="7159957" y="1546332"/>
                  <a:ext cx="828675" cy="361950"/>
                </a:xfrm>
                <a:prstGeom prst="round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DOS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BCD15902-6856-906F-C8BA-52F634E743ED}"/>
                    </a:ext>
                  </a:extLst>
                </p:cNvPr>
                <p:cNvSpPr/>
                <p:nvPr/>
              </p:nvSpPr>
              <p:spPr>
                <a:xfrm>
                  <a:off x="4002751" y="1525471"/>
                  <a:ext cx="1142626" cy="361950"/>
                </a:xfrm>
                <a:prstGeom prst="roundRect">
                  <a:avLst/>
                </a:prstGeom>
                <a:solidFill>
                  <a:srgbClr val="FBD49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CERVICALES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17F704A0-30D7-A4ED-A83A-BA07E32CCD41}"/>
                    </a:ext>
                  </a:extLst>
                </p:cNvPr>
                <p:cNvSpPr/>
                <p:nvPr/>
              </p:nvSpPr>
              <p:spPr>
                <a:xfrm>
                  <a:off x="7350976" y="2719953"/>
                  <a:ext cx="1457397" cy="361950"/>
                </a:xfrm>
                <a:prstGeom prst="roundRect">
                  <a:avLst/>
                </a:prstGeom>
                <a:solidFill>
                  <a:srgbClr val="F2B59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Colonne dorsale: 0.3 %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17 cas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B5AC5029-108E-582B-DBEF-6EAA1187EE49}"/>
                    </a:ext>
                  </a:extLst>
                </p:cNvPr>
                <p:cNvSpPr/>
                <p:nvPr/>
              </p:nvSpPr>
              <p:spPr>
                <a:xfrm>
                  <a:off x="3923979" y="2567553"/>
                  <a:ext cx="828675" cy="361950"/>
                </a:xfrm>
                <a:prstGeom prst="roundRect">
                  <a:avLst/>
                </a:prstGeom>
                <a:solidFill>
                  <a:srgbClr val="60A4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COUDE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FE930C3F-9E11-1731-0338-4B363552D9D3}"/>
                    </a:ext>
                  </a:extLst>
                </p:cNvPr>
                <p:cNvSpPr/>
                <p:nvPr/>
              </p:nvSpPr>
              <p:spPr>
                <a:xfrm>
                  <a:off x="4445114" y="4338299"/>
                  <a:ext cx="874986" cy="361950"/>
                </a:xfrm>
                <a:prstGeom prst="roundRect">
                  <a:avLst/>
                </a:prstGeom>
                <a:solidFill>
                  <a:srgbClr val="E6CD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COCCYX</a:t>
                  </a:r>
                </a:p>
              </p:txBody>
            </p:sp>
            <p:sp>
              <p:nvSpPr>
                <p:cNvPr id="16" name="Rectangle : coins arrondis 15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0489C324-AFAE-5CBA-277B-801032F2AC3A}"/>
                    </a:ext>
                  </a:extLst>
                </p:cNvPr>
                <p:cNvSpPr/>
                <p:nvPr/>
              </p:nvSpPr>
              <p:spPr>
                <a:xfrm>
                  <a:off x="4250401" y="5806053"/>
                  <a:ext cx="1023388" cy="361950"/>
                </a:xfrm>
                <a:prstGeom prst="roundRect">
                  <a:avLst/>
                </a:prstGeom>
                <a:solidFill>
                  <a:srgbClr val="CDD9F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CHEVILLE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BEBEE211-8308-6656-AEF3-D4713DB6D5C0}"/>
                    </a:ext>
                  </a:extLst>
                </p:cNvPr>
                <p:cNvSpPr/>
                <p:nvPr/>
              </p:nvSpPr>
              <p:spPr>
                <a:xfrm>
                  <a:off x="7784626" y="3939153"/>
                  <a:ext cx="1023748" cy="361950"/>
                </a:xfrm>
                <a:prstGeom prst="roundRect">
                  <a:avLst/>
                </a:prstGeom>
                <a:solidFill>
                  <a:srgbClr val="B6C278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DOIGTS</a:t>
                  </a:r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C8EB1323-AD73-0564-3CC9-446AA829E94F}"/>
                    </a:ext>
                  </a:extLst>
                </p:cNvPr>
                <p:cNvSpPr/>
                <p:nvPr/>
              </p:nvSpPr>
              <p:spPr>
                <a:xfrm>
                  <a:off x="7051957" y="4066128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127CA335-9510-FD12-E5E7-EE31D1CD36A7}"/>
                    </a:ext>
                  </a:extLst>
                </p:cNvPr>
                <p:cNvSpPr/>
                <p:nvPr/>
              </p:nvSpPr>
              <p:spPr>
                <a:xfrm>
                  <a:off x="6017687" y="204504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8985829F-CFD5-63D9-B738-8ABF51A4EC6E}"/>
                    </a:ext>
                  </a:extLst>
                </p:cNvPr>
                <p:cNvSpPr/>
                <p:nvPr/>
              </p:nvSpPr>
              <p:spPr>
                <a:xfrm>
                  <a:off x="6003483" y="247078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8678EAF9-EBAD-0E42-7FCD-301CBB69BEE0}"/>
                    </a:ext>
                  </a:extLst>
                </p:cNvPr>
                <p:cNvSpPr/>
                <p:nvPr/>
              </p:nvSpPr>
              <p:spPr>
                <a:xfrm>
                  <a:off x="5739589" y="6060003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A90E49BF-F3EC-C4E1-1CA6-F4E9367D9E43}"/>
                    </a:ext>
                  </a:extLst>
                </p:cNvPr>
                <p:cNvSpPr/>
                <p:nvPr/>
              </p:nvSpPr>
              <p:spPr>
                <a:xfrm>
                  <a:off x="5988000" y="35382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282E219E-8D72-EB4D-316E-CDC797FC28F5}"/>
                    </a:ext>
                  </a:extLst>
                </p:cNvPr>
                <p:cNvSpPr/>
                <p:nvPr/>
              </p:nvSpPr>
              <p:spPr>
                <a:xfrm>
                  <a:off x="5253650" y="2875503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7120295D-1AE3-CB90-B5FC-1CB643F81BFF}"/>
                    </a:ext>
                  </a:extLst>
                </p:cNvPr>
                <p:cNvSpPr/>
                <p:nvPr/>
              </p:nvSpPr>
              <p:spPr>
                <a:xfrm>
                  <a:off x="6004767" y="161930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A5E28A3B-28D8-C5F8-BDF7-FE5E77F7E17B}"/>
                    </a:ext>
                  </a:extLst>
                </p:cNvPr>
                <p:cNvSpPr/>
                <p:nvPr/>
              </p:nvSpPr>
              <p:spPr>
                <a:xfrm>
                  <a:off x="5963687" y="84813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26" name="Connecteur droit 25">
                  <a:extLst>
                    <a:ext uri="{FF2B5EF4-FFF2-40B4-BE49-F238E27FC236}">
                      <a16:creationId xmlns:a16="http://schemas.microsoft.com/office/drawing/2014/main" id="{BE7827D0-B51A-4A8C-35D6-BCC6CBCD16D0}"/>
                    </a:ext>
                  </a:extLst>
                </p:cNvPr>
                <p:cNvCxnSpPr>
                  <a:stCxn id="25" idx="0"/>
                  <a:endCxn id="10" idx="2"/>
                </p:cNvCxnSpPr>
                <p:nvPr/>
              </p:nvCxnSpPr>
              <p:spPr>
                <a:xfrm flipV="1">
                  <a:off x="6017687" y="443672"/>
                  <a:ext cx="223822" cy="40446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droit 26">
                  <a:extLst>
                    <a:ext uri="{FF2B5EF4-FFF2-40B4-BE49-F238E27FC236}">
                      <a16:creationId xmlns:a16="http://schemas.microsoft.com/office/drawing/2014/main" id="{86B6A800-E711-5FB9-B40D-AAD8E5AFAB83}"/>
                    </a:ext>
                  </a:extLst>
                </p:cNvPr>
                <p:cNvCxnSpPr>
                  <a:stCxn id="24" idx="2"/>
                  <a:endCxn id="12" idx="3"/>
                </p:cNvCxnSpPr>
                <p:nvPr/>
              </p:nvCxnSpPr>
              <p:spPr>
                <a:xfrm flipH="1">
                  <a:off x="5145377" y="1673307"/>
                  <a:ext cx="859390" cy="3313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eur droit 27">
                  <a:extLst>
                    <a:ext uri="{FF2B5EF4-FFF2-40B4-BE49-F238E27FC236}">
                      <a16:creationId xmlns:a16="http://schemas.microsoft.com/office/drawing/2014/main" id="{851EAEBD-ADB4-717E-5061-6F75456CBE91}"/>
                    </a:ext>
                  </a:extLst>
                </p:cNvPr>
                <p:cNvCxnSpPr>
                  <a:stCxn id="19" idx="6"/>
                  <a:endCxn id="11" idx="1"/>
                </p:cNvCxnSpPr>
                <p:nvPr/>
              </p:nvCxnSpPr>
              <p:spPr>
                <a:xfrm flipV="1">
                  <a:off x="6125687" y="1727307"/>
                  <a:ext cx="1034270" cy="37173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cteur droit 28">
                  <a:extLst>
                    <a:ext uri="{FF2B5EF4-FFF2-40B4-BE49-F238E27FC236}">
                      <a16:creationId xmlns:a16="http://schemas.microsoft.com/office/drawing/2014/main" id="{E7B21AC1-AB7A-366C-A57F-FF089D827710}"/>
                    </a:ext>
                  </a:extLst>
                </p:cNvPr>
                <p:cNvCxnSpPr>
                  <a:stCxn id="23" idx="2"/>
                  <a:endCxn id="14" idx="3"/>
                </p:cNvCxnSpPr>
                <p:nvPr/>
              </p:nvCxnSpPr>
              <p:spPr>
                <a:xfrm flipH="1" flipV="1">
                  <a:off x="4752654" y="2748528"/>
                  <a:ext cx="500996" cy="180975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cteur droit 29">
                  <a:extLst>
                    <a:ext uri="{FF2B5EF4-FFF2-40B4-BE49-F238E27FC236}">
                      <a16:creationId xmlns:a16="http://schemas.microsoft.com/office/drawing/2014/main" id="{522578FA-288B-0BE9-74F1-21BEF4EF24EB}"/>
                    </a:ext>
                  </a:extLst>
                </p:cNvPr>
                <p:cNvCxnSpPr>
                  <a:cxnSpLocks/>
                  <a:stCxn id="20" idx="2"/>
                  <a:endCxn id="13" idx="1"/>
                </p:cNvCxnSpPr>
                <p:nvPr/>
              </p:nvCxnSpPr>
              <p:spPr>
                <a:xfrm>
                  <a:off x="6003483" y="2524780"/>
                  <a:ext cx="1347493" cy="37614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necteur droit 30">
                  <a:extLst>
                    <a:ext uri="{FF2B5EF4-FFF2-40B4-BE49-F238E27FC236}">
                      <a16:creationId xmlns:a16="http://schemas.microsoft.com/office/drawing/2014/main" id="{4F6901F7-3F92-3BB0-BEB8-B1A213ABD6CA}"/>
                    </a:ext>
                  </a:extLst>
                </p:cNvPr>
                <p:cNvCxnSpPr>
                  <a:stCxn id="22" idx="2"/>
                  <a:endCxn id="15" idx="3"/>
                </p:cNvCxnSpPr>
                <p:nvPr/>
              </p:nvCxnSpPr>
              <p:spPr>
                <a:xfrm flipH="1">
                  <a:off x="5320100" y="3592254"/>
                  <a:ext cx="667900" cy="92702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eur droit 31">
                  <a:extLst>
                    <a:ext uri="{FF2B5EF4-FFF2-40B4-BE49-F238E27FC236}">
                      <a16:creationId xmlns:a16="http://schemas.microsoft.com/office/drawing/2014/main" id="{372DCB12-EE25-AAE2-47EB-63B13625F384}"/>
                    </a:ext>
                  </a:extLst>
                </p:cNvPr>
                <p:cNvCxnSpPr>
                  <a:stCxn id="18" idx="0"/>
                  <a:endCxn id="17" idx="1"/>
                </p:cNvCxnSpPr>
                <p:nvPr/>
              </p:nvCxnSpPr>
              <p:spPr>
                <a:xfrm>
                  <a:off x="7105957" y="4066128"/>
                  <a:ext cx="678669" cy="54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necteur droit 32">
                  <a:extLst>
                    <a:ext uri="{FF2B5EF4-FFF2-40B4-BE49-F238E27FC236}">
                      <a16:creationId xmlns:a16="http://schemas.microsoft.com/office/drawing/2014/main" id="{37C6BF33-527D-9C3D-830A-3A9AE65E4C24}"/>
                    </a:ext>
                  </a:extLst>
                </p:cNvPr>
                <p:cNvCxnSpPr>
                  <a:stCxn id="21" idx="2"/>
                  <a:endCxn id="16" idx="3"/>
                </p:cNvCxnSpPr>
                <p:nvPr/>
              </p:nvCxnSpPr>
              <p:spPr>
                <a:xfrm flipH="1" flipV="1">
                  <a:off x="5273789" y="5987028"/>
                  <a:ext cx="465800" cy="126975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B421D780-7159-9FC5-7336-1F19535E0A9E}"/>
                  </a:ext>
                </a:extLst>
              </p:cNvPr>
              <p:cNvSpPr txBox="1"/>
              <p:nvPr/>
            </p:nvSpPr>
            <p:spPr>
              <a:xfrm>
                <a:off x="8544471" y="2867028"/>
                <a:ext cx="261845" cy="230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  <a:sym typeface="Wingdings 3" panose="05040102010807070707" pitchFamily="18" charset="2"/>
                    <a:hlinkClick r:id="rId15" action="ppaction://hlinksldjump"/>
                  </a:rPr>
                  <a:t></a:t>
                </a:r>
                <a:endParaRPr kumimoji="0" lang="fr-C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68607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1C104-B4F8-2A7B-B830-CF139F1F10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683" y="-1427567"/>
            <a:ext cx="10515600" cy="1325563"/>
          </a:xfrm>
        </p:spPr>
        <p:txBody>
          <a:bodyPr/>
          <a:lstStyle/>
          <a:p>
            <a:r>
              <a:rPr lang="fr-CH" dirty="0"/>
              <a:t>18S coude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89B45C36-430E-E3D8-79F1-B6D8B93F8981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1A0EBB9F-B064-20B0-E829-A4B9DD59134B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6" name="Image 3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DA3E3381-AE4B-1BF7-E9A2-66866CF95E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523" y="6367872"/>
                <a:ext cx="1276528" cy="228632"/>
              </a:xfrm>
              <a:prstGeom prst="rect">
                <a:avLst/>
              </a:prstGeom>
            </p:spPr>
          </p:pic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8EC014FC-38BB-A115-499A-0E362C78727B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700507C0-9DE2-D569-D9B6-E6D7B71265CC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4" name="Image 3">
                    <a:extLst>
                      <a:ext uri="{FF2B5EF4-FFF2-40B4-BE49-F238E27FC236}">
                        <a16:creationId xmlns:a16="http://schemas.microsoft.com/office/drawing/2014/main" id="{3CED12EA-89AE-234A-1DBE-705E5CF34B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576551" y="588005"/>
                    <a:ext cx="2882272" cy="6008499"/>
                  </a:xfrm>
                  <a:prstGeom prst="rect">
                    <a:avLst/>
                  </a:prstGeom>
                </p:spPr>
              </p:pic>
              <p:pic>
                <p:nvPicPr>
                  <p:cNvPr id="5" name="Image 4">
                    <a:extLst>
                      <a:ext uri="{FF2B5EF4-FFF2-40B4-BE49-F238E27FC236}">
                        <a16:creationId xmlns:a16="http://schemas.microsoft.com/office/drawing/2014/main" id="{7A588429-1E08-DADA-CB83-7AB296917643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6" name="ZoneTexte 5">
                    <a:extLst>
                      <a:ext uri="{FF2B5EF4-FFF2-40B4-BE49-F238E27FC236}">
                        <a16:creationId xmlns:a16="http://schemas.microsoft.com/office/drawing/2014/main" id="{310E6C38-8124-D550-6EC3-84285EA0AB07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9C542DD9-E5F0-E6D8-64E6-DE652E1D668B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A1BBBC6A-00E2-7945-06C9-02833C09B66D}"/>
                      </a:ext>
                    </a:extLst>
                  </p:cNvPr>
                  <p:cNvSpPr/>
                  <p:nvPr/>
                </p:nvSpPr>
                <p:spPr>
                  <a:xfrm>
                    <a:off x="5788892" y="176212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 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5E240943-DDBA-47DA-7AFC-6FA1D78B8108}"/>
                      </a:ext>
                    </a:extLst>
                  </p:cNvPr>
                  <p:cNvSpPr/>
                  <p:nvPr/>
                </p:nvSpPr>
                <p:spPr>
                  <a:xfrm>
                    <a:off x="7159957" y="1546332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CE685375-911E-B30E-9D13-59C918F70BF4}"/>
                      </a:ext>
                    </a:extLst>
                  </p:cNvPr>
                  <p:cNvSpPr/>
                  <p:nvPr/>
                </p:nvSpPr>
                <p:spPr>
                  <a:xfrm>
                    <a:off x="4002751" y="1525471"/>
                    <a:ext cx="1142626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C9F880BC-9114-4E43-C2D8-4B00D1747857}"/>
                      </a:ext>
                    </a:extLst>
                  </p:cNvPr>
                  <p:cNvSpPr/>
                  <p:nvPr/>
                </p:nvSpPr>
                <p:spPr>
                  <a:xfrm>
                    <a:off x="7350977" y="2719953"/>
                    <a:ext cx="1176878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Colonne dorsale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5DE82438-071B-9820-4EC6-50EBA183AF8E}"/>
                      </a:ext>
                    </a:extLst>
                  </p:cNvPr>
                  <p:cNvSpPr/>
                  <p:nvPr/>
                </p:nvSpPr>
                <p:spPr>
                  <a:xfrm>
                    <a:off x="3800475" y="2567553"/>
                    <a:ext cx="952179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COUDE: 2 %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112 cas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8E1275D0-E9A2-9615-19CD-ABA6F3CE76D5}"/>
                      </a:ext>
                    </a:extLst>
                  </p:cNvPr>
                  <p:cNvSpPr/>
                  <p:nvPr/>
                </p:nvSpPr>
                <p:spPr>
                  <a:xfrm>
                    <a:off x="4445114" y="4338299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6" name="Rectangle : coins arrondis 15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1AA2033B-4DFF-B28F-73A1-6304EF20442B}"/>
                      </a:ext>
                    </a:extLst>
                  </p:cNvPr>
                  <p:cNvSpPr/>
                  <p:nvPr/>
                </p:nvSpPr>
                <p:spPr>
                  <a:xfrm>
                    <a:off x="4250401" y="5806053"/>
                    <a:ext cx="1023388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B0B3BB83-32D2-0CB4-E398-03D7190AD01F}"/>
                      </a:ext>
                    </a:extLst>
                  </p:cNvPr>
                  <p:cNvSpPr/>
                  <p:nvPr/>
                </p:nvSpPr>
                <p:spPr>
                  <a:xfrm>
                    <a:off x="7784626" y="3939153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D3632FB4-B9AF-BF96-A78A-ABE357D9215C}"/>
                      </a:ext>
                    </a:extLst>
                  </p:cNvPr>
                  <p:cNvSpPr/>
                  <p:nvPr/>
                </p:nvSpPr>
                <p:spPr>
                  <a:xfrm>
                    <a:off x="7051957" y="4066128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FBD1AF0E-BDF1-DC0B-D901-59159F46D90A}"/>
                      </a:ext>
                    </a:extLst>
                  </p:cNvPr>
                  <p:cNvSpPr/>
                  <p:nvPr/>
                </p:nvSpPr>
                <p:spPr>
                  <a:xfrm>
                    <a:off x="6017687" y="204504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A831F163-075E-2821-36EA-4897751E2136}"/>
                      </a:ext>
                    </a:extLst>
                  </p:cNvPr>
                  <p:cNvSpPr/>
                  <p:nvPr/>
                </p:nvSpPr>
                <p:spPr>
                  <a:xfrm>
                    <a:off x="6003483" y="247078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B0CA3263-ADA5-7EC0-6CBE-A5AD4D9C41C0}"/>
                      </a:ext>
                    </a:extLst>
                  </p:cNvPr>
                  <p:cNvSpPr/>
                  <p:nvPr/>
                </p:nvSpPr>
                <p:spPr>
                  <a:xfrm>
                    <a:off x="5739589" y="60600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657CA966-93C4-A05D-AAEC-531FCCC3F123}"/>
                      </a:ext>
                    </a:extLst>
                  </p:cNvPr>
                  <p:cNvSpPr/>
                  <p:nvPr/>
                </p:nvSpPr>
                <p:spPr>
                  <a:xfrm>
                    <a:off x="5988000" y="35382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3A2EFCAC-5919-4393-C9E1-98D6A7AEC3B5}"/>
                      </a:ext>
                    </a:extLst>
                  </p:cNvPr>
                  <p:cNvSpPr/>
                  <p:nvPr/>
                </p:nvSpPr>
                <p:spPr>
                  <a:xfrm>
                    <a:off x="5253650" y="28755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A4733869-25AB-7D58-230B-C74256261AD2}"/>
                      </a:ext>
                    </a:extLst>
                  </p:cNvPr>
                  <p:cNvSpPr/>
                  <p:nvPr/>
                </p:nvSpPr>
                <p:spPr>
                  <a:xfrm>
                    <a:off x="6004767" y="161930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7FE33621-84D6-1F08-B76B-E4271635CEDB}"/>
                      </a:ext>
                    </a:extLst>
                  </p:cNvPr>
                  <p:cNvSpPr/>
                  <p:nvPr/>
                </p:nvSpPr>
                <p:spPr>
                  <a:xfrm>
                    <a:off x="5963687" y="84813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57A30FAE-6C67-CA97-D7C5-84DE96B6DDCE}"/>
                      </a:ext>
                    </a:extLst>
                  </p:cNvPr>
                  <p:cNvCxnSpPr>
                    <a:stCxn id="25" idx="0"/>
                    <a:endCxn id="10" idx="2"/>
                  </p:cNvCxnSpPr>
                  <p:nvPr/>
                </p:nvCxnSpPr>
                <p:spPr>
                  <a:xfrm flipV="1">
                    <a:off x="6017687" y="443672"/>
                    <a:ext cx="223822" cy="40446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864F4456-9996-820F-1978-2FD453416B74}"/>
                      </a:ext>
                    </a:extLst>
                  </p:cNvPr>
                  <p:cNvCxnSpPr>
                    <a:stCxn id="24" idx="2"/>
                    <a:endCxn id="12" idx="3"/>
                  </p:cNvCxnSpPr>
                  <p:nvPr/>
                </p:nvCxnSpPr>
                <p:spPr>
                  <a:xfrm flipH="1">
                    <a:off x="5145377" y="1673307"/>
                    <a:ext cx="859390" cy="3313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D3BE478C-F05E-483C-CF41-9A93D4BE4F91}"/>
                      </a:ext>
                    </a:extLst>
                  </p:cNvPr>
                  <p:cNvCxnSpPr>
                    <a:stCxn id="19" idx="6"/>
                    <a:endCxn id="11" idx="1"/>
                  </p:cNvCxnSpPr>
                  <p:nvPr/>
                </p:nvCxnSpPr>
                <p:spPr>
                  <a:xfrm flipV="1">
                    <a:off x="6125687" y="1727307"/>
                    <a:ext cx="1034270" cy="37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B6523A9B-92BD-FDA6-9FCB-A9BCA804112E}"/>
                      </a:ext>
                    </a:extLst>
                  </p:cNvPr>
                  <p:cNvCxnSpPr>
                    <a:cxnSpLocks/>
                    <a:stCxn id="23" idx="2"/>
                    <a:endCxn id="14" idx="3"/>
                  </p:cNvCxnSpPr>
                  <p:nvPr/>
                </p:nvCxnSpPr>
                <p:spPr>
                  <a:xfrm flipH="1" flipV="1">
                    <a:off x="4752654" y="2748528"/>
                    <a:ext cx="500996" cy="180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FA0A216A-2021-F8A8-CF2F-EA5D8274A645}"/>
                      </a:ext>
                    </a:extLst>
                  </p:cNvPr>
                  <p:cNvCxnSpPr>
                    <a:stCxn id="20" idx="2"/>
                    <a:endCxn id="13" idx="1"/>
                  </p:cNvCxnSpPr>
                  <p:nvPr/>
                </p:nvCxnSpPr>
                <p:spPr>
                  <a:xfrm>
                    <a:off x="6003483" y="2524780"/>
                    <a:ext cx="1347494" cy="3761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978B7579-88E0-1F7A-7F9B-400570A263A0}"/>
                      </a:ext>
                    </a:extLst>
                  </p:cNvPr>
                  <p:cNvCxnSpPr>
                    <a:stCxn id="22" idx="2"/>
                    <a:endCxn id="15" idx="3"/>
                  </p:cNvCxnSpPr>
                  <p:nvPr/>
                </p:nvCxnSpPr>
                <p:spPr>
                  <a:xfrm flipH="1">
                    <a:off x="5320100" y="3592254"/>
                    <a:ext cx="667900" cy="9270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F140923D-FEB3-9FBE-F431-F6079296F6D2}"/>
                      </a:ext>
                    </a:extLst>
                  </p:cNvPr>
                  <p:cNvCxnSpPr>
                    <a:stCxn id="18" idx="0"/>
                    <a:endCxn id="17" idx="1"/>
                  </p:cNvCxnSpPr>
                  <p:nvPr/>
                </p:nvCxnSpPr>
                <p:spPr>
                  <a:xfrm>
                    <a:off x="7105957" y="4066128"/>
                    <a:ext cx="678669" cy="5400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7FDE086C-D399-DD53-3E66-6E140157FCD7}"/>
                      </a:ext>
                    </a:extLst>
                  </p:cNvPr>
                  <p:cNvCxnSpPr>
                    <a:stCxn id="21" idx="2"/>
                    <a:endCxn id="16" idx="3"/>
                  </p:cNvCxnSpPr>
                  <p:nvPr/>
                </p:nvCxnSpPr>
                <p:spPr>
                  <a:xfrm flipH="1" flipV="1">
                    <a:off x="5273789" y="5987028"/>
                    <a:ext cx="465800" cy="126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D079EC0B-3AB1-7664-3B72-DC79E6A324DB}"/>
                    </a:ext>
                  </a:extLst>
                </p:cNvPr>
                <p:cNvSpPr txBox="1"/>
                <p:nvPr/>
              </p:nvSpPr>
              <p:spPr>
                <a:xfrm>
                  <a:off x="4522333" y="2719953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15" action="ppaction://hlinksldjump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9" name="Image 8">
              <a:hlinkClick r:id="rId16" action="ppaction://hlinksldjump"/>
              <a:extLst>
                <a:ext uri="{FF2B5EF4-FFF2-40B4-BE49-F238E27FC236}">
                  <a16:creationId xmlns:a16="http://schemas.microsoft.com/office/drawing/2014/main" id="{295D9877-65BF-35EA-88B9-ABDCB3709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57325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22613E-1B8C-784C-F2EA-FE290B2EB8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7887" y="-1424462"/>
            <a:ext cx="10515600" cy="1325563"/>
          </a:xfrm>
        </p:spPr>
        <p:txBody>
          <a:bodyPr/>
          <a:lstStyle/>
          <a:p>
            <a:r>
              <a:rPr lang="fr-CH" dirty="0"/>
              <a:t>18S doigts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48CE3651-5B28-AAE7-317C-069E7ABC1F42}"/>
              </a:ext>
            </a:extLst>
          </p:cNvPr>
          <p:cNvGrpSpPr/>
          <p:nvPr/>
        </p:nvGrpSpPr>
        <p:grpSpPr>
          <a:xfrm>
            <a:off x="118762" y="119532"/>
            <a:ext cx="12012541" cy="6726767"/>
            <a:chOff x="118762" y="119532"/>
            <a:chExt cx="12012541" cy="6726767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3DE67BC3-7C0B-19E7-1F73-79393C3D639A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5" name="Image 3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0173EBED-1DD9-1AC1-7535-E05CBCD597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523" y="6367872"/>
                <a:ext cx="1276528" cy="228632"/>
              </a:xfrm>
              <a:prstGeom prst="rect">
                <a:avLst/>
              </a:prstGeom>
            </p:spPr>
          </p:pic>
          <p:grpSp>
            <p:nvGrpSpPr>
              <p:cNvPr id="38" name="Groupe 37">
                <a:extLst>
                  <a:ext uri="{FF2B5EF4-FFF2-40B4-BE49-F238E27FC236}">
                    <a16:creationId xmlns:a16="http://schemas.microsoft.com/office/drawing/2014/main" id="{325F9B76-72BF-10F3-01D6-51DD6EC11C30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AED7AF55-1506-C901-CA5D-516F0189BCCF}"/>
                    </a:ext>
                  </a:extLst>
                </p:cNvPr>
                <p:cNvGrpSpPr/>
                <p:nvPr/>
              </p:nvGrpSpPr>
              <p:grpSpPr>
                <a:xfrm>
                  <a:off x="118762" y="119532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4" name="Image 3">
                    <a:extLst>
                      <a:ext uri="{FF2B5EF4-FFF2-40B4-BE49-F238E27FC236}">
                        <a16:creationId xmlns:a16="http://schemas.microsoft.com/office/drawing/2014/main" id="{016C5E61-6D36-A5AF-603B-F4D891B813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576551" y="588005"/>
                    <a:ext cx="2882272" cy="6008499"/>
                  </a:xfrm>
                  <a:prstGeom prst="rect">
                    <a:avLst/>
                  </a:prstGeom>
                </p:spPr>
              </p:pic>
              <p:pic>
                <p:nvPicPr>
                  <p:cNvPr id="5" name="Image 4">
                    <a:extLst>
                      <a:ext uri="{FF2B5EF4-FFF2-40B4-BE49-F238E27FC236}">
                        <a16:creationId xmlns:a16="http://schemas.microsoft.com/office/drawing/2014/main" id="{5595EDDD-DBB6-B3D0-9BEB-77EADBE3ACB7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6" name="ZoneTexte 5">
                    <a:extLst>
                      <a:ext uri="{FF2B5EF4-FFF2-40B4-BE49-F238E27FC236}">
                        <a16:creationId xmlns:a16="http://schemas.microsoft.com/office/drawing/2014/main" id="{845592D3-CF41-1433-292C-A4F5C90E7150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DA7A4875-0FEC-E94D-A241-2E908C65E2FC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A5F94846-9B12-4053-9FD4-7C9ECF7BE3A1}"/>
                      </a:ext>
                    </a:extLst>
                  </p:cNvPr>
                  <p:cNvSpPr/>
                  <p:nvPr/>
                </p:nvSpPr>
                <p:spPr>
                  <a:xfrm>
                    <a:off x="5788892" y="176212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 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90DC42EC-D350-4D36-1B26-458BD51E9047}"/>
                      </a:ext>
                    </a:extLst>
                  </p:cNvPr>
                  <p:cNvSpPr/>
                  <p:nvPr/>
                </p:nvSpPr>
                <p:spPr>
                  <a:xfrm>
                    <a:off x="7159957" y="1546332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F725690B-45D3-75D1-C05F-48427EA6F94A}"/>
                      </a:ext>
                    </a:extLst>
                  </p:cNvPr>
                  <p:cNvSpPr/>
                  <p:nvPr/>
                </p:nvSpPr>
                <p:spPr>
                  <a:xfrm>
                    <a:off x="4002751" y="1525471"/>
                    <a:ext cx="1142626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F56BF720-F9FD-8324-37DB-CDCEDE533600}"/>
                      </a:ext>
                    </a:extLst>
                  </p:cNvPr>
                  <p:cNvSpPr/>
                  <p:nvPr/>
                </p:nvSpPr>
                <p:spPr>
                  <a:xfrm>
                    <a:off x="7350977" y="2719953"/>
                    <a:ext cx="1176878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Colonne dorsale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4E982216-4C49-ADD5-6F8B-40FA2E21AB95}"/>
                      </a:ext>
                    </a:extLst>
                  </p:cNvPr>
                  <p:cNvSpPr/>
                  <p:nvPr/>
                </p:nvSpPr>
                <p:spPr>
                  <a:xfrm>
                    <a:off x="3923979" y="2567553"/>
                    <a:ext cx="828675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FF7DDB85-FC09-1F81-C850-CB7F3EAAE028}"/>
                      </a:ext>
                    </a:extLst>
                  </p:cNvPr>
                  <p:cNvSpPr/>
                  <p:nvPr/>
                </p:nvSpPr>
                <p:spPr>
                  <a:xfrm>
                    <a:off x="4445114" y="4338299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6" name="Rectangle : coins arrondis 15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45602F22-B780-E898-2467-E8598E4363FF}"/>
                      </a:ext>
                    </a:extLst>
                  </p:cNvPr>
                  <p:cNvSpPr/>
                  <p:nvPr/>
                </p:nvSpPr>
                <p:spPr>
                  <a:xfrm>
                    <a:off x="4250401" y="5806053"/>
                    <a:ext cx="1023388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" action="ppaction://noaction"/>
                    <a:extLst>
                      <a:ext uri="{FF2B5EF4-FFF2-40B4-BE49-F238E27FC236}">
                        <a16:creationId xmlns:a16="http://schemas.microsoft.com/office/drawing/2014/main" id="{C90919BF-912F-04F6-6CFA-309BB5BD1959}"/>
                      </a:ext>
                    </a:extLst>
                  </p:cNvPr>
                  <p:cNvSpPr/>
                  <p:nvPr/>
                </p:nvSpPr>
                <p:spPr>
                  <a:xfrm>
                    <a:off x="7784626" y="3939153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DOIGTS: 29 %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1621 cas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1777ED9B-C0B5-4791-A66D-6714B2068AF5}"/>
                      </a:ext>
                    </a:extLst>
                  </p:cNvPr>
                  <p:cNvSpPr/>
                  <p:nvPr/>
                </p:nvSpPr>
                <p:spPr>
                  <a:xfrm>
                    <a:off x="7051957" y="4066128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E5A39566-053C-3BC2-B1FF-B85FEFC52F16}"/>
                      </a:ext>
                    </a:extLst>
                  </p:cNvPr>
                  <p:cNvSpPr/>
                  <p:nvPr/>
                </p:nvSpPr>
                <p:spPr>
                  <a:xfrm>
                    <a:off x="6017687" y="204504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B016F811-7E34-6CB8-5579-AD71D4283FBB}"/>
                      </a:ext>
                    </a:extLst>
                  </p:cNvPr>
                  <p:cNvSpPr/>
                  <p:nvPr/>
                </p:nvSpPr>
                <p:spPr>
                  <a:xfrm>
                    <a:off x="6003483" y="247078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2E0C2B04-3179-AF79-B674-59F841C9AB6F}"/>
                      </a:ext>
                    </a:extLst>
                  </p:cNvPr>
                  <p:cNvSpPr/>
                  <p:nvPr/>
                </p:nvSpPr>
                <p:spPr>
                  <a:xfrm>
                    <a:off x="5739589" y="60600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FB6AE8BA-EA8F-8CBC-03F4-B619C2EABCBC}"/>
                      </a:ext>
                    </a:extLst>
                  </p:cNvPr>
                  <p:cNvSpPr/>
                  <p:nvPr/>
                </p:nvSpPr>
                <p:spPr>
                  <a:xfrm>
                    <a:off x="5988000" y="35382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32579979-EFAE-6A0A-8147-8FD582A78343}"/>
                      </a:ext>
                    </a:extLst>
                  </p:cNvPr>
                  <p:cNvSpPr/>
                  <p:nvPr/>
                </p:nvSpPr>
                <p:spPr>
                  <a:xfrm>
                    <a:off x="5253650" y="28755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17A2D1A6-F0AE-CE26-2910-C9F1BEFC22A9}"/>
                      </a:ext>
                    </a:extLst>
                  </p:cNvPr>
                  <p:cNvSpPr/>
                  <p:nvPr/>
                </p:nvSpPr>
                <p:spPr>
                  <a:xfrm>
                    <a:off x="6004767" y="161930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68BB7CC8-A055-601F-E448-ED6068708D7E}"/>
                      </a:ext>
                    </a:extLst>
                  </p:cNvPr>
                  <p:cNvSpPr/>
                  <p:nvPr/>
                </p:nvSpPr>
                <p:spPr>
                  <a:xfrm>
                    <a:off x="5963687" y="84813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724F3F02-2A51-EB96-9E7A-D9C4D58AFCD1}"/>
                      </a:ext>
                    </a:extLst>
                  </p:cNvPr>
                  <p:cNvCxnSpPr>
                    <a:stCxn id="25" idx="0"/>
                    <a:endCxn id="10" idx="2"/>
                  </p:cNvCxnSpPr>
                  <p:nvPr/>
                </p:nvCxnSpPr>
                <p:spPr>
                  <a:xfrm flipV="1">
                    <a:off x="6017687" y="443672"/>
                    <a:ext cx="223822" cy="40446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BFB1228F-6542-01FF-3EF1-CB8F9FD2A13F}"/>
                      </a:ext>
                    </a:extLst>
                  </p:cNvPr>
                  <p:cNvCxnSpPr>
                    <a:stCxn id="24" idx="2"/>
                    <a:endCxn id="12" idx="3"/>
                  </p:cNvCxnSpPr>
                  <p:nvPr/>
                </p:nvCxnSpPr>
                <p:spPr>
                  <a:xfrm flipH="1">
                    <a:off x="5145377" y="1673307"/>
                    <a:ext cx="859390" cy="3313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513FDC98-FD0D-42FE-420D-D456CCD18290}"/>
                      </a:ext>
                    </a:extLst>
                  </p:cNvPr>
                  <p:cNvCxnSpPr>
                    <a:stCxn id="19" idx="6"/>
                    <a:endCxn id="11" idx="1"/>
                  </p:cNvCxnSpPr>
                  <p:nvPr/>
                </p:nvCxnSpPr>
                <p:spPr>
                  <a:xfrm flipV="1">
                    <a:off x="6125687" y="1727307"/>
                    <a:ext cx="1034270" cy="37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FEA65C64-0EB9-8EEF-7EF9-29F04FD93A65}"/>
                      </a:ext>
                    </a:extLst>
                  </p:cNvPr>
                  <p:cNvCxnSpPr>
                    <a:stCxn id="23" idx="2"/>
                    <a:endCxn id="14" idx="3"/>
                  </p:cNvCxnSpPr>
                  <p:nvPr/>
                </p:nvCxnSpPr>
                <p:spPr>
                  <a:xfrm flipH="1" flipV="1">
                    <a:off x="4752654" y="2748528"/>
                    <a:ext cx="500996" cy="180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7088AAFB-A1DC-1BB5-B58E-17B1DA0C2441}"/>
                      </a:ext>
                    </a:extLst>
                  </p:cNvPr>
                  <p:cNvCxnSpPr>
                    <a:stCxn id="20" idx="2"/>
                    <a:endCxn id="13" idx="1"/>
                  </p:cNvCxnSpPr>
                  <p:nvPr/>
                </p:nvCxnSpPr>
                <p:spPr>
                  <a:xfrm>
                    <a:off x="6003483" y="2524780"/>
                    <a:ext cx="1347494" cy="3761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7585D041-8D7B-19A3-D469-E56C188D83FD}"/>
                      </a:ext>
                    </a:extLst>
                  </p:cNvPr>
                  <p:cNvCxnSpPr>
                    <a:stCxn id="22" idx="2"/>
                    <a:endCxn id="15" idx="3"/>
                  </p:cNvCxnSpPr>
                  <p:nvPr/>
                </p:nvCxnSpPr>
                <p:spPr>
                  <a:xfrm flipH="1">
                    <a:off x="5320100" y="3592254"/>
                    <a:ext cx="667900" cy="9270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2D6EED34-0754-26D3-6FDC-16730B776312}"/>
                      </a:ext>
                    </a:extLst>
                  </p:cNvPr>
                  <p:cNvCxnSpPr>
                    <a:stCxn id="18" idx="0"/>
                    <a:endCxn id="17" idx="1"/>
                  </p:cNvCxnSpPr>
                  <p:nvPr/>
                </p:nvCxnSpPr>
                <p:spPr>
                  <a:xfrm>
                    <a:off x="7105957" y="4066128"/>
                    <a:ext cx="678669" cy="5400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9478210F-57DE-8F74-2C2B-056B4B1F3068}"/>
                      </a:ext>
                    </a:extLst>
                  </p:cNvPr>
                  <p:cNvCxnSpPr>
                    <a:stCxn id="21" idx="2"/>
                    <a:endCxn id="16" idx="3"/>
                  </p:cNvCxnSpPr>
                  <p:nvPr/>
                </p:nvCxnSpPr>
                <p:spPr>
                  <a:xfrm flipH="1" flipV="1">
                    <a:off x="5273789" y="5987028"/>
                    <a:ext cx="465800" cy="126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A3012105-FB07-69F1-4005-7620870F688C}"/>
                    </a:ext>
                  </a:extLst>
                </p:cNvPr>
                <p:cNvSpPr txBox="1"/>
                <p:nvPr/>
              </p:nvSpPr>
              <p:spPr>
                <a:xfrm>
                  <a:off x="8546529" y="4076616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15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9" name="Image 8">
              <a:hlinkClick r:id="rId16" action="ppaction://hlinksldjump"/>
              <a:extLst>
                <a:ext uri="{FF2B5EF4-FFF2-40B4-BE49-F238E27FC236}">
                  <a16:creationId xmlns:a16="http://schemas.microsoft.com/office/drawing/2014/main" id="{5222DE16-9E9B-2D96-7A5E-B7C489526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10242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8D35DB-D60C-26C5-5665-2D8635458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FE784C-741D-0104-2B27-51513228BA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0337" y="-1459903"/>
            <a:ext cx="10515600" cy="1335475"/>
          </a:xfrm>
        </p:spPr>
        <p:txBody>
          <a:bodyPr/>
          <a:lstStyle/>
          <a:p>
            <a:r>
              <a:rPr lang="fr-CH" dirty="0"/>
              <a:t>18S coccyx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8025710-B208-1B66-512F-8C0D3D8C1B15}"/>
              </a:ext>
            </a:extLst>
          </p:cNvPr>
          <p:cNvGrpSpPr/>
          <p:nvPr/>
        </p:nvGrpSpPr>
        <p:grpSpPr>
          <a:xfrm>
            <a:off x="118762" y="69234"/>
            <a:ext cx="12012541" cy="6777065"/>
            <a:chOff x="118762" y="119532"/>
            <a:chExt cx="12012541" cy="6726767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05EA777C-F44E-9A39-2504-60DAD45ECD71}"/>
                </a:ext>
              </a:extLst>
            </p:cNvPr>
            <p:cNvGrpSpPr/>
            <p:nvPr/>
          </p:nvGrpSpPr>
          <p:grpSpPr>
            <a:xfrm>
              <a:off x="118762" y="119532"/>
              <a:ext cx="12012541" cy="6726767"/>
              <a:chOff x="118762" y="119532"/>
              <a:chExt cx="12012541" cy="6726767"/>
            </a:xfrm>
          </p:grpSpPr>
          <p:pic>
            <p:nvPicPr>
              <p:cNvPr id="35" name="Image 3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584E1F0C-5EEB-F2B3-428B-595CEEF60A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523" y="6367872"/>
                <a:ext cx="1276528" cy="228632"/>
              </a:xfrm>
              <a:prstGeom prst="rect">
                <a:avLst/>
              </a:prstGeom>
            </p:spPr>
          </p:pic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F9802A99-5215-8E93-E69B-B7351A7EF9FD}"/>
                  </a:ext>
                </a:extLst>
              </p:cNvPr>
              <p:cNvGrpSpPr/>
              <p:nvPr/>
            </p:nvGrpSpPr>
            <p:grpSpPr>
              <a:xfrm>
                <a:off x="118762" y="119532"/>
                <a:ext cx="12012541" cy="6726767"/>
                <a:chOff x="118762" y="119532"/>
                <a:chExt cx="12012541" cy="6726767"/>
              </a:xfrm>
            </p:grpSpPr>
            <p:pic>
              <p:nvPicPr>
                <p:cNvPr id="4" name="Image 3">
                  <a:extLst>
                    <a:ext uri="{FF2B5EF4-FFF2-40B4-BE49-F238E27FC236}">
                      <a16:creationId xmlns:a16="http://schemas.microsoft.com/office/drawing/2014/main" id="{F1E17969-5EAC-A45A-A08E-52A0412D0C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76551" y="588005"/>
                  <a:ext cx="2882272" cy="6008499"/>
                </a:xfrm>
                <a:prstGeom prst="rect">
                  <a:avLst/>
                </a:prstGeom>
              </p:spPr>
            </p:pic>
            <p:pic>
              <p:nvPicPr>
                <p:cNvPr id="5" name="Image 4">
                  <a:extLst>
                    <a:ext uri="{FF2B5EF4-FFF2-40B4-BE49-F238E27FC236}">
                      <a16:creationId xmlns:a16="http://schemas.microsoft.com/office/drawing/2014/main" id="{0AD7B327-D748-E448-A666-FC720FAF882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8762" y="119532"/>
                  <a:ext cx="1487289" cy="836600"/>
                </a:xfrm>
                <a:prstGeom prst="rect">
                  <a:avLst/>
                </a:prstGeom>
              </p:spPr>
            </p:pic>
            <p:sp>
              <p:nvSpPr>
                <p:cNvPr id="6" name="ZoneTexte 5">
                  <a:extLst>
                    <a:ext uri="{FF2B5EF4-FFF2-40B4-BE49-F238E27FC236}">
                      <a16:creationId xmlns:a16="http://schemas.microsoft.com/office/drawing/2014/main" id="{164193C3-42C1-49EC-DD5C-E062E9CA4A26}"/>
                    </a:ext>
                  </a:extLst>
                </p:cNvPr>
                <p:cNvSpPr txBox="1"/>
                <p:nvPr/>
              </p:nvSpPr>
              <p:spPr>
                <a:xfrm>
                  <a:off x="8527855" y="218673"/>
                  <a:ext cx="342707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Menuisières.ers</a:t>
                  </a:r>
                  <a:r>
                    <a:rPr kumimoji="0" lang="fr-CH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| Année 2023</a:t>
                  </a:r>
                </a:p>
              </p:txBody>
            </p:sp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5BAB4050-3305-BBFA-B557-1D6F12326E07}"/>
                    </a:ext>
                  </a:extLst>
                </p:cNvPr>
                <p:cNvSpPr txBox="1"/>
                <p:nvPr>
                  <p:custDataLst>
                    <p:tags r:id="rId2"/>
                  </p:custDataLst>
                </p:nvPr>
              </p:nvSpPr>
              <p:spPr>
                <a:xfrm>
                  <a:off x="7362875" y="6615467"/>
                  <a:ext cx="476842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E2841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*Source: statistique LAA 2023 (5 589 cas totaux et zones) | Ventilation: Évaluation SETRABOIS</a:t>
                  </a:r>
                </a:p>
              </p:txBody>
            </p:sp>
            <p:sp>
              <p:nvSpPr>
                <p:cNvPr id="10" name="Rectangle : coins arrondis 9" descr="CRANE 124&#10;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D4EBA0B5-75D7-1261-6DEF-2F50FE6759FD}"/>
                    </a:ext>
                  </a:extLst>
                </p:cNvPr>
                <p:cNvSpPr/>
                <p:nvPr/>
              </p:nvSpPr>
              <p:spPr>
                <a:xfrm>
                  <a:off x="5788892" y="176212"/>
                  <a:ext cx="905233" cy="267460"/>
                </a:xfrm>
                <a:prstGeom prst="round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CRANE </a:t>
                  </a:r>
                </a:p>
              </p:txBody>
            </p:sp>
            <p:sp>
              <p:nvSpPr>
                <p:cNvPr id="11" name="Rectangle : coins arrondis 10" descr="CRANE 124&#10;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24F3D411-13DA-B447-3580-43CBC8C11A47}"/>
                    </a:ext>
                  </a:extLst>
                </p:cNvPr>
                <p:cNvSpPr/>
                <p:nvPr/>
              </p:nvSpPr>
              <p:spPr>
                <a:xfrm>
                  <a:off x="7159957" y="1546332"/>
                  <a:ext cx="828675" cy="361950"/>
                </a:xfrm>
                <a:prstGeom prst="round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DOS</a:t>
                  </a:r>
                </a:p>
              </p:txBody>
            </p:sp>
            <p:sp>
              <p:nvSpPr>
                <p:cNvPr id="12" name="Rectangle : coins arrondis 11" descr="CRANE 124&#10;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708EB1E0-28CC-E76A-211A-08B5EA253066}"/>
                    </a:ext>
                  </a:extLst>
                </p:cNvPr>
                <p:cNvSpPr/>
                <p:nvPr/>
              </p:nvSpPr>
              <p:spPr>
                <a:xfrm>
                  <a:off x="4002751" y="1525471"/>
                  <a:ext cx="1142626" cy="361950"/>
                </a:xfrm>
                <a:prstGeom prst="roundRect">
                  <a:avLst/>
                </a:prstGeom>
                <a:solidFill>
                  <a:srgbClr val="FBD49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CERVICALES</a:t>
                  </a:r>
                </a:p>
              </p:txBody>
            </p:sp>
            <p:sp>
              <p:nvSpPr>
                <p:cNvPr id="13" name="Rectangle : coins arrondis 12" descr="CRANE 124&#10;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ACAFB2E3-2C37-B3EA-1A48-29B2694380FD}"/>
                    </a:ext>
                  </a:extLst>
                </p:cNvPr>
                <p:cNvSpPr/>
                <p:nvPr/>
              </p:nvSpPr>
              <p:spPr>
                <a:xfrm>
                  <a:off x="7350977" y="2719953"/>
                  <a:ext cx="1176878" cy="361950"/>
                </a:xfrm>
                <a:prstGeom prst="roundRect">
                  <a:avLst/>
                </a:prstGeom>
                <a:solidFill>
                  <a:srgbClr val="F2B59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Colonne dorsale</a:t>
                  </a:r>
                </a:p>
              </p:txBody>
            </p:sp>
            <p:sp>
              <p:nvSpPr>
                <p:cNvPr id="14" name="Rectangle : coins arrondis 13" descr="CRANE 124&#10;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3E55AF4D-6C6E-963F-1F4D-7964577D6F7C}"/>
                    </a:ext>
                  </a:extLst>
                </p:cNvPr>
                <p:cNvSpPr/>
                <p:nvPr/>
              </p:nvSpPr>
              <p:spPr>
                <a:xfrm>
                  <a:off x="3923979" y="2567553"/>
                  <a:ext cx="828675" cy="361950"/>
                </a:xfrm>
                <a:prstGeom prst="roundRect">
                  <a:avLst/>
                </a:prstGeom>
                <a:solidFill>
                  <a:srgbClr val="60A46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COUDE</a:t>
                  </a:r>
                </a:p>
              </p:txBody>
            </p:sp>
            <p:sp>
              <p:nvSpPr>
                <p:cNvPr id="15" name="Rectangle : coins arrondis 14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B6805580-E552-31D1-B29E-7009B5E3AC27}"/>
                    </a:ext>
                  </a:extLst>
                </p:cNvPr>
                <p:cNvSpPr/>
                <p:nvPr/>
              </p:nvSpPr>
              <p:spPr>
                <a:xfrm>
                  <a:off x="4250401" y="4338299"/>
                  <a:ext cx="1069699" cy="361950"/>
                </a:xfrm>
                <a:prstGeom prst="roundRect">
                  <a:avLst/>
                </a:prstGeom>
                <a:solidFill>
                  <a:srgbClr val="E6CD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COCCYX: 0.1 %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fr-CH" sz="900" b="1" dirty="0">
                      <a:solidFill>
                        <a:prstClr val="black"/>
                      </a:solidFill>
                      <a:latin typeface="Aptos" panose="02110004020202020204"/>
                    </a:rPr>
                    <a:t>6 cas</a:t>
                  </a:r>
                  <a:endParaRPr kumimoji="0" lang="fr-CH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 : coins arrondis 15" descr="CRANE 124&#10;">
                  <a:hlinkClick r:id="rId13" action="ppaction://hlinksldjump"/>
                  <a:extLst>
                    <a:ext uri="{FF2B5EF4-FFF2-40B4-BE49-F238E27FC236}">
                      <a16:creationId xmlns:a16="http://schemas.microsoft.com/office/drawing/2014/main" id="{ED0D22FC-39E3-B095-DB54-0A39BBE467C7}"/>
                    </a:ext>
                  </a:extLst>
                </p:cNvPr>
                <p:cNvSpPr/>
                <p:nvPr/>
              </p:nvSpPr>
              <p:spPr>
                <a:xfrm>
                  <a:off x="4250401" y="5806053"/>
                  <a:ext cx="1023388" cy="361950"/>
                </a:xfrm>
                <a:prstGeom prst="roundRect">
                  <a:avLst/>
                </a:prstGeom>
                <a:solidFill>
                  <a:srgbClr val="CDD9FB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CHEVILLE</a:t>
                  </a:r>
                </a:p>
              </p:txBody>
            </p:sp>
            <p:sp>
              <p:nvSpPr>
                <p:cNvPr id="17" name="Rectangle : coins arrondis 16" descr="CRANE 124&#10;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F13E537D-9D28-71E4-953C-4C9A8D0A540D}"/>
                    </a:ext>
                  </a:extLst>
                </p:cNvPr>
                <p:cNvSpPr/>
                <p:nvPr/>
              </p:nvSpPr>
              <p:spPr>
                <a:xfrm>
                  <a:off x="7784626" y="3939153"/>
                  <a:ext cx="738154" cy="361950"/>
                </a:xfrm>
                <a:prstGeom prst="roundRect">
                  <a:avLst/>
                </a:prstGeom>
                <a:solidFill>
                  <a:srgbClr val="B6C278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DOIGTS</a:t>
                  </a:r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AACA2B43-DFA5-7C58-708D-D59372DCA503}"/>
                    </a:ext>
                  </a:extLst>
                </p:cNvPr>
                <p:cNvSpPr/>
                <p:nvPr/>
              </p:nvSpPr>
              <p:spPr>
                <a:xfrm>
                  <a:off x="7051957" y="4066128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Ellipse 18">
                  <a:extLst>
                    <a:ext uri="{FF2B5EF4-FFF2-40B4-BE49-F238E27FC236}">
                      <a16:creationId xmlns:a16="http://schemas.microsoft.com/office/drawing/2014/main" id="{9F97EB6E-0330-A8A5-4D82-4C6BEB465512}"/>
                    </a:ext>
                  </a:extLst>
                </p:cNvPr>
                <p:cNvSpPr/>
                <p:nvPr/>
              </p:nvSpPr>
              <p:spPr>
                <a:xfrm>
                  <a:off x="6017687" y="204504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Ellipse 19">
                  <a:extLst>
                    <a:ext uri="{FF2B5EF4-FFF2-40B4-BE49-F238E27FC236}">
                      <a16:creationId xmlns:a16="http://schemas.microsoft.com/office/drawing/2014/main" id="{EFA99A7D-5BA0-9823-9D43-E8241400E71F}"/>
                    </a:ext>
                  </a:extLst>
                </p:cNvPr>
                <p:cNvSpPr/>
                <p:nvPr/>
              </p:nvSpPr>
              <p:spPr>
                <a:xfrm>
                  <a:off x="6003483" y="2470780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97732733-3537-F99E-513F-84D41B78506C}"/>
                    </a:ext>
                  </a:extLst>
                </p:cNvPr>
                <p:cNvSpPr/>
                <p:nvPr/>
              </p:nvSpPr>
              <p:spPr>
                <a:xfrm>
                  <a:off x="5739589" y="6060003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Ellipse 21">
                  <a:extLst>
                    <a:ext uri="{FF2B5EF4-FFF2-40B4-BE49-F238E27FC236}">
                      <a16:creationId xmlns:a16="http://schemas.microsoft.com/office/drawing/2014/main" id="{ABEB5811-EE5F-751F-0F40-9C84B34473C7}"/>
                    </a:ext>
                  </a:extLst>
                </p:cNvPr>
                <p:cNvSpPr/>
                <p:nvPr/>
              </p:nvSpPr>
              <p:spPr>
                <a:xfrm>
                  <a:off x="5988000" y="3538254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E80CAFD8-DFCA-877D-242E-CF6E0E800149}"/>
                    </a:ext>
                  </a:extLst>
                </p:cNvPr>
                <p:cNvSpPr/>
                <p:nvPr/>
              </p:nvSpPr>
              <p:spPr>
                <a:xfrm>
                  <a:off x="5253650" y="2875503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Ellipse 23">
                  <a:extLst>
                    <a:ext uri="{FF2B5EF4-FFF2-40B4-BE49-F238E27FC236}">
                      <a16:creationId xmlns:a16="http://schemas.microsoft.com/office/drawing/2014/main" id="{3E0BBA84-3940-3F6F-BC8D-578936CBC61C}"/>
                    </a:ext>
                  </a:extLst>
                </p:cNvPr>
                <p:cNvSpPr/>
                <p:nvPr/>
              </p:nvSpPr>
              <p:spPr>
                <a:xfrm>
                  <a:off x="6004767" y="1619307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Ellipse 24">
                  <a:extLst>
                    <a:ext uri="{FF2B5EF4-FFF2-40B4-BE49-F238E27FC236}">
                      <a16:creationId xmlns:a16="http://schemas.microsoft.com/office/drawing/2014/main" id="{2EB068E6-0C00-7B61-3EBC-483A029EBD57}"/>
                    </a:ext>
                  </a:extLst>
                </p:cNvPr>
                <p:cNvSpPr/>
                <p:nvPr/>
              </p:nvSpPr>
              <p:spPr>
                <a:xfrm>
                  <a:off x="5963687" y="848132"/>
                  <a:ext cx="108000" cy="10800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26" name="Connecteur droit 25">
                  <a:extLst>
                    <a:ext uri="{FF2B5EF4-FFF2-40B4-BE49-F238E27FC236}">
                      <a16:creationId xmlns:a16="http://schemas.microsoft.com/office/drawing/2014/main" id="{7C0BCE4B-8374-E013-7970-EA47CA593120}"/>
                    </a:ext>
                  </a:extLst>
                </p:cNvPr>
                <p:cNvCxnSpPr>
                  <a:stCxn id="25" idx="0"/>
                  <a:endCxn id="10" idx="2"/>
                </p:cNvCxnSpPr>
                <p:nvPr/>
              </p:nvCxnSpPr>
              <p:spPr>
                <a:xfrm flipV="1">
                  <a:off x="6017687" y="443672"/>
                  <a:ext cx="223822" cy="40446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droit 26">
                  <a:extLst>
                    <a:ext uri="{FF2B5EF4-FFF2-40B4-BE49-F238E27FC236}">
                      <a16:creationId xmlns:a16="http://schemas.microsoft.com/office/drawing/2014/main" id="{D207C5E8-8B5E-DCE8-F503-DE5EBB895D59}"/>
                    </a:ext>
                  </a:extLst>
                </p:cNvPr>
                <p:cNvCxnSpPr>
                  <a:stCxn id="24" idx="2"/>
                  <a:endCxn id="12" idx="3"/>
                </p:cNvCxnSpPr>
                <p:nvPr/>
              </p:nvCxnSpPr>
              <p:spPr>
                <a:xfrm flipH="1">
                  <a:off x="5145377" y="1673307"/>
                  <a:ext cx="859390" cy="33139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eur droit 27">
                  <a:extLst>
                    <a:ext uri="{FF2B5EF4-FFF2-40B4-BE49-F238E27FC236}">
                      <a16:creationId xmlns:a16="http://schemas.microsoft.com/office/drawing/2014/main" id="{325E4DB7-D0AE-6E82-7BA7-71AEF9CAC1B7}"/>
                    </a:ext>
                  </a:extLst>
                </p:cNvPr>
                <p:cNvCxnSpPr>
                  <a:stCxn id="19" idx="6"/>
                  <a:endCxn id="11" idx="1"/>
                </p:cNvCxnSpPr>
                <p:nvPr/>
              </p:nvCxnSpPr>
              <p:spPr>
                <a:xfrm flipV="1">
                  <a:off x="6125687" y="1727307"/>
                  <a:ext cx="1034270" cy="371737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cteur droit 28">
                  <a:extLst>
                    <a:ext uri="{FF2B5EF4-FFF2-40B4-BE49-F238E27FC236}">
                      <a16:creationId xmlns:a16="http://schemas.microsoft.com/office/drawing/2014/main" id="{F8B50013-B36D-5B65-23D2-B1E4EDF525A0}"/>
                    </a:ext>
                  </a:extLst>
                </p:cNvPr>
                <p:cNvCxnSpPr>
                  <a:stCxn id="23" idx="2"/>
                  <a:endCxn id="14" idx="3"/>
                </p:cNvCxnSpPr>
                <p:nvPr/>
              </p:nvCxnSpPr>
              <p:spPr>
                <a:xfrm flipH="1" flipV="1">
                  <a:off x="4752654" y="2748528"/>
                  <a:ext cx="500996" cy="180975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cteur droit 29">
                  <a:extLst>
                    <a:ext uri="{FF2B5EF4-FFF2-40B4-BE49-F238E27FC236}">
                      <a16:creationId xmlns:a16="http://schemas.microsoft.com/office/drawing/2014/main" id="{EAA2AF8B-40BA-7D47-9348-1602F05189D5}"/>
                    </a:ext>
                  </a:extLst>
                </p:cNvPr>
                <p:cNvCxnSpPr>
                  <a:stCxn id="20" idx="2"/>
                  <a:endCxn id="13" idx="1"/>
                </p:cNvCxnSpPr>
                <p:nvPr/>
              </p:nvCxnSpPr>
              <p:spPr>
                <a:xfrm>
                  <a:off x="6003483" y="2524780"/>
                  <a:ext cx="1347494" cy="37614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necteur droit 30">
                  <a:extLst>
                    <a:ext uri="{FF2B5EF4-FFF2-40B4-BE49-F238E27FC236}">
                      <a16:creationId xmlns:a16="http://schemas.microsoft.com/office/drawing/2014/main" id="{E9432442-6310-9905-6AEF-E97F403788B8}"/>
                    </a:ext>
                  </a:extLst>
                </p:cNvPr>
                <p:cNvCxnSpPr>
                  <a:cxnSpLocks/>
                  <a:stCxn id="22" idx="2"/>
                  <a:endCxn id="15" idx="3"/>
                </p:cNvCxnSpPr>
                <p:nvPr/>
              </p:nvCxnSpPr>
              <p:spPr>
                <a:xfrm flipH="1">
                  <a:off x="5320100" y="3592254"/>
                  <a:ext cx="667900" cy="92702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eur droit 31">
                  <a:extLst>
                    <a:ext uri="{FF2B5EF4-FFF2-40B4-BE49-F238E27FC236}">
                      <a16:creationId xmlns:a16="http://schemas.microsoft.com/office/drawing/2014/main" id="{A3FEE790-01BA-ABF5-718C-6E760327152C}"/>
                    </a:ext>
                  </a:extLst>
                </p:cNvPr>
                <p:cNvCxnSpPr>
                  <a:cxnSpLocks/>
                  <a:stCxn id="18" idx="0"/>
                  <a:endCxn id="17" idx="1"/>
                </p:cNvCxnSpPr>
                <p:nvPr/>
              </p:nvCxnSpPr>
              <p:spPr>
                <a:xfrm>
                  <a:off x="7105957" y="4066128"/>
                  <a:ext cx="678669" cy="5400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necteur droit 32">
                  <a:extLst>
                    <a:ext uri="{FF2B5EF4-FFF2-40B4-BE49-F238E27FC236}">
                      <a16:creationId xmlns:a16="http://schemas.microsoft.com/office/drawing/2014/main" id="{B4F1E4EB-80A2-DA34-88A5-0F02226E31A9}"/>
                    </a:ext>
                  </a:extLst>
                </p:cNvPr>
                <p:cNvCxnSpPr>
                  <a:stCxn id="21" idx="2"/>
                  <a:endCxn id="16" idx="3"/>
                </p:cNvCxnSpPr>
                <p:nvPr/>
              </p:nvCxnSpPr>
              <p:spPr>
                <a:xfrm flipH="1" flipV="1">
                  <a:off x="5273789" y="5987028"/>
                  <a:ext cx="465800" cy="126975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9" name="Image 8">
              <a:hlinkClick r:id="rId15" action="ppaction://hlinksldjump"/>
              <a:extLst>
                <a:ext uri="{FF2B5EF4-FFF2-40B4-BE49-F238E27FC236}">
                  <a16:creationId xmlns:a16="http://schemas.microsoft.com/office/drawing/2014/main" id="{EBA1B088-FFA4-CC11-F1A5-C3FDE5AA6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6BB118DC-2029-4297-74DA-2FDDE7BA6C02}"/>
              </a:ext>
            </a:extLst>
          </p:cNvPr>
          <p:cNvSpPr txBox="1"/>
          <p:nvPr/>
        </p:nvSpPr>
        <p:spPr>
          <a:xfrm>
            <a:off x="5058255" y="4453370"/>
            <a:ext cx="26184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Wingdings 3" panose="05040102010807070707" pitchFamily="18" charset="2"/>
                <a:hlinkClick r:id="rId17" action="ppaction://hlinksldjump"/>
              </a:rPr>
              <a:t>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8188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6B50E4-521E-2F2E-CFB0-6C62AE871B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4675" y="-1435255"/>
            <a:ext cx="10515600" cy="1325563"/>
          </a:xfrm>
        </p:spPr>
        <p:txBody>
          <a:bodyPr/>
          <a:lstStyle/>
          <a:p>
            <a:r>
              <a:rPr lang="fr-CH" dirty="0"/>
              <a:t>18S cheville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29938C7-7D7D-7DB1-B7BE-EAFADF9CC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913" y="3316214"/>
            <a:ext cx="1274174" cy="225572"/>
          </a:xfrm>
          <a:prstGeom prst="rect">
            <a:avLst/>
          </a:prstGeom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A89C238C-7F8C-32E4-3F44-A6792952A5BC}"/>
              </a:ext>
            </a:extLst>
          </p:cNvPr>
          <p:cNvGrpSpPr/>
          <p:nvPr/>
        </p:nvGrpSpPr>
        <p:grpSpPr>
          <a:xfrm>
            <a:off x="89729" y="131233"/>
            <a:ext cx="12012541" cy="6726767"/>
            <a:chOff x="89729" y="131233"/>
            <a:chExt cx="12012541" cy="6726767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FB52CD2F-9A1F-FCAF-4FDF-4451DB3039AE}"/>
                </a:ext>
              </a:extLst>
            </p:cNvPr>
            <p:cNvGrpSpPr/>
            <p:nvPr/>
          </p:nvGrpSpPr>
          <p:grpSpPr>
            <a:xfrm>
              <a:off x="89729" y="131233"/>
              <a:ext cx="12012541" cy="6726767"/>
              <a:chOff x="89729" y="131233"/>
              <a:chExt cx="12012541" cy="6726767"/>
            </a:xfrm>
          </p:grpSpPr>
          <p:pic>
            <p:nvPicPr>
              <p:cNvPr id="40" name="Image 3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F9A70051-A2FA-2146-FC0D-345ACF25A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9523" y="6367872"/>
                <a:ext cx="1276528" cy="228632"/>
              </a:xfrm>
              <a:prstGeom prst="rect">
                <a:avLst/>
              </a:prstGeom>
            </p:spPr>
          </p:pic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332223E8-4BB2-955D-C7B8-E5D23B213373}"/>
                  </a:ext>
                </a:extLst>
              </p:cNvPr>
              <p:cNvGrpSpPr/>
              <p:nvPr/>
            </p:nvGrpSpPr>
            <p:grpSpPr>
              <a:xfrm>
                <a:off x="89729" y="131233"/>
                <a:ext cx="12012541" cy="6726767"/>
                <a:chOff x="89729" y="131233"/>
                <a:chExt cx="12012541" cy="6726767"/>
              </a:xfrm>
            </p:grpSpPr>
            <p:grpSp>
              <p:nvGrpSpPr>
                <p:cNvPr id="3" name="Groupe 2">
                  <a:extLst>
                    <a:ext uri="{FF2B5EF4-FFF2-40B4-BE49-F238E27FC236}">
                      <a16:creationId xmlns:a16="http://schemas.microsoft.com/office/drawing/2014/main" id="{915B116E-6D24-9BCE-4F83-6020D447870C}"/>
                    </a:ext>
                  </a:extLst>
                </p:cNvPr>
                <p:cNvGrpSpPr/>
                <p:nvPr/>
              </p:nvGrpSpPr>
              <p:grpSpPr>
                <a:xfrm>
                  <a:off x="89729" y="131233"/>
                  <a:ext cx="12012541" cy="6726767"/>
                  <a:chOff x="118762" y="119532"/>
                  <a:chExt cx="12012541" cy="6726767"/>
                </a:xfrm>
              </p:grpSpPr>
              <p:pic>
                <p:nvPicPr>
                  <p:cNvPr id="4" name="Image 3">
                    <a:extLst>
                      <a:ext uri="{FF2B5EF4-FFF2-40B4-BE49-F238E27FC236}">
                        <a16:creationId xmlns:a16="http://schemas.microsoft.com/office/drawing/2014/main" id="{C15BC963-4571-A8DB-9A93-859C6CDBFCB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4576551" y="588005"/>
                    <a:ext cx="2882272" cy="6008499"/>
                  </a:xfrm>
                  <a:prstGeom prst="rect">
                    <a:avLst/>
                  </a:prstGeom>
                </p:spPr>
              </p:pic>
              <p:pic>
                <p:nvPicPr>
                  <p:cNvPr id="5" name="Image 4">
                    <a:extLst>
                      <a:ext uri="{FF2B5EF4-FFF2-40B4-BE49-F238E27FC236}">
                        <a16:creationId xmlns:a16="http://schemas.microsoft.com/office/drawing/2014/main" id="{67A803EA-DBF7-D040-07DC-24BDEF37982A}"/>
                      </a:ext>
                    </a:extLst>
                  </p:cNvPr>
                  <p:cNvPicPr>
                    <a:picLocks noChangeAspect="1"/>
                  </p:cNvPicPr>
                  <p:nvPr>
                    <p:custDataLst>
                      <p:tags r:id="rId1"/>
                    </p:custDataLst>
                  </p:nvPr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18762" y="119532"/>
                    <a:ext cx="1487289" cy="836600"/>
                  </a:xfrm>
                  <a:prstGeom prst="rect">
                    <a:avLst/>
                  </a:prstGeom>
                </p:spPr>
              </p:pic>
              <p:sp>
                <p:nvSpPr>
                  <p:cNvPr id="6" name="ZoneTexte 5">
                    <a:extLst>
                      <a:ext uri="{FF2B5EF4-FFF2-40B4-BE49-F238E27FC236}">
                        <a16:creationId xmlns:a16="http://schemas.microsoft.com/office/drawing/2014/main" id="{A4AE741E-0631-22C8-1F0A-3025C776081F}"/>
                      </a:ext>
                    </a:extLst>
                  </p:cNvPr>
                  <p:cNvSpPr txBox="1"/>
                  <p:nvPr/>
                </p:nvSpPr>
                <p:spPr>
                  <a:xfrm>
                    <a:off x="8527855" y="218673"/>
                    <a:ext cx="342707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8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1800" b="1" i="0" u="none" strike="noStrike" kern="1200" cap="none" spc="0" normalizeH="0" baseline="0" noProof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Menuisières.ers</a:t>
                    </a:r>
                    <a:r>
                      <a:rPr kumimoji="0" lang="fr-CH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| Année 2023</a:t>
                    </a:r>
                  </a:p>
                </p:txBody>
              </p:sp>
              <p:sp>
                <p:nvSpPr>
                  <p:cNvPr id="7" name="ZoneTexte 6">
                    <a:extLst>
                      <a:ext uri="{FF2B5EF4-FFF2-40B4-BE49-F238E27FC236}">
                        <a16:creationId xmlns:a16="http://schemas.microsoft.com/office/drawing/2014/main" id="{A6E0E03B-2C54-46E9-373E-1323D90BD4C7}"/>
                      </a:ext>
                    </a:extLst>
                  </p:cNvPr>
                  <p:cNvSpPr txBox="1"/>
                  <p:nvPr>
                    <p:custDataLst>
                      <p:tags r:id="rId2"/>
                    </p:custDataLst>
                  </p:nvPr>
                </p:nvSpPr>
                <p:spPr>
                  <a:xfrm>
                    <a:off x="7362875" y="6615467"/>
                    <a:ext cx="4768428" cy="2308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2841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*Source: statistique LAA 2023 (5 589 cas totaux et zones) | Ventilation: Évaluation SETRABOIS</a:t>
                    </a:r>
                  </a:p>
                </p:txBody>
              </p:sp>
              <p:sp>
                <p:nvSpPr>
                  <p:cNvPr id="10" name="Rectangle : coins arrondis 9" descr="CRANE 124&#10;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1E4C17F8-DF06-88EE-1388-AB6BF90D962F}"/>
                      </a:ext>
                    </a:extLst>
                  </p:cNvPr>
                  <p:cNvSpPr/>
                  <p:nvPr/>
                </p:nvSpPr>
                <p:spPr>
                  <a:xfrm>
                    <a:off x="5788892" y="176212"/>
                    <a:ext cx="905233" cy="267460"/>
                  </a:xfrm>
                  <a:prstGeom prst="round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CRANE </a:t>
                    </a:r>
                  </a:p>
                </p:txBody>
              </p:sp>
              <p:sp>
                <p:nvSpPr>
                  <p:cNvPr id="11" name="Rectangle : coins arrondis 10" descr="CRANE 124&#10;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5615F0DA-7F88-4204-8ABE-8EB894940AB3}"/>
                      </a:ext>
                    </a:extLst>
                  </p:cNvPr>
                  <p:cNvSpPr/>
                  <p:nvPr/>
                </p:nvSpPr>
                <p:spPr>
                  <a:xfrm>
                    <a:off x="7159957" y="1546332"/>
                    <a:ext cx="828675" cy="361950"/>
                  </a:xfrm>
                  <a:prstGeom prst="round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DOS</a:t>
                    </a:r>
                  </a:p>
                </p:txBody>
              </p:sp>
              <p:sp>
                <p:nvSpPr>
                  <p:cNvPr id="12" name="Rectangle : coins arrondis 11" descr="CRANE 124&#10;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7D29DADA-662A-911F-F358-CBFEC3F584F0}"/>
                      </a:ext>
                    </a:extLst>
                  </p:cNvPr>
                  <p:cNvSpPr/>
                  <p:nvPr/>
                </p:nvSpPr>
                <p:spPr>
                  <a:xfrm>
                    <a:off x="4002751" y="1525471"/>
                    <a:ext cx="1142626" cy="361950"/>
                  </a:xfrm>
                  <a:prstGeom prst="roundRect">
                    <a:avLst/>
                  </a:prstGeom>
                  <a:solidFill>
                    <a:srgbClr val="FBD49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CERVICALES</a:t>
                    </a:r>
                  </a:p>
                </p:txBody>
              </p:sp>
              <p:sp>
                <p:nvSpPr>
                  <p:cNvPr id="13" name="Rectangle : coins arrondis 12" descr="CRANE 124&#10;">
                    <a:hlinkClick r:id="rId12" action="ppaction://hlinksldjump"/>
                    <a:extLst>
                      <a:ext uri="{FF2B5EF4-FFF2-40B4-BE49-F238E27FC236}">
                        <a16:creationId xmlns:a16="http://schemas.microsoft.com/office/drawing/2014/main" id="{6EACCAE7-A792-185A-D018-3223558A49CB}"/>
                      </a:ext>
                    </a:extLst>
                  </p:cNvPr>
                  <p:cNvSpPr/>
                  <p:nvPr/>
                </p:nvSpPr>
                <p:spPr>
                  <a:xfrm>
                    <a:off x="7350977" y="2719953"/>
                    <a:ext cx="1176878" cy="361950"/>
                  </a:xfrm>
                  <a:prstGeom prst="roundRect">
                    <a:avLst/>
                  </a:prstGeom>
                  <a:solidFill>
                    <a:srgbClr val="F2B59C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Colonne dorsale</a:t>
                    </a:r>
                  </a:p>
                </p:txBody>
              </p:sp>
              <p:sp>
                <p:nvSpPr>
                  <p:cNvPr id="14" name="Rectangle : coins arrondis 13" descr="CRANE 124&#10;">
                    <a:hlinkClick r:id="rId13" action="ppaction://hlinksldjump"/>
                    <a:extLst>
                      <a:ext uri="{FF2B5EF4-FFF2-40B4-BE49-F238E27FC236}">
                        <a16:creationId xmlns:a16="http://schemas.microsoft.com/office/drawing/2014/main" id="{04EB32C4-08DA-6782-8498-59479CA77B39}"/>
                      </a:ext>
                    </a:extLst>
                  </p:cNvPr>
                  <p:cNvSpPr/>
                  <p:nvPr/>
                </p:nvSpPr>
                <p:spPr>
                  <a:xfrm>
                    <a:off x="3923979" y="2567553"/>
                    <a:ext cx="828675" cy="361950"/>
                  </a:xfrm>
                  <a:prstGeom prst="roundRect">
                    <a:avLst/>
                  </a:prstGeom>
                  <a:solidFill>
                    <a:srgbClr val="60A46D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COUDE</a:t>
                    </a:r>
                  </a:p>
                </p:txBody>
              </p:sp>
              <p:sp>
                <p:nvSpPr>
                  <p:cNvPr id="15" name="Rectangle : coins arrondis 14" descr="CRANE 124&#10;">
                    <a:hlinkClick r:id="rId14" action="ppaction://hlinksldjump"/>
                    <a:extLst>
                      <a:ext uri="{FF2B5EF4-FFF2-40B4-BE49-F238E27FC236}">
                        <a16:creationId xmlns:a16="http://schemas.microsoft.com/office/drawing/2014/main" id="{AEFF6320-80DA-2EA5-B141-88FA258C41B6}"/>
                      </a:ext>
                    </a:extLst>
                  </p:cNvPr>
                  <p:cNvSpPr/>
                  <p:nvPr/>
                </p:nvSpPr>
                <p:spPr>
                  <a:xfrm>
                    <a:off x="4445114" y="4338299"/>
                    <a:ext cx="874986" cy="361950"/>
                  </a:xfrm>
                  <a:prstGeom prst="roundRect">
                    <a:avLst/>
                  </a:prstGeom>
                  <a:solidFill>
                    <a:srgbClr val="E6CDFF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COCCYX</a:t>
                    </a:r>
                  </a:p>
                </p:txBody>
              </p:sp>
              <p:sp>
                <p:nvSpPr>
                  <p:cNvPr id="16" name="Rectangle : coins arrondis 15" descr="CRANE 124&#10;">
                    <a:hlinkClick r:id="" action="ppaction://noaction"/>
                    <a:extLst>
                      <a:ext uri="{FF2B5EF4-FFF2-40B4-BE49-F238E27FC236}">
                        <a16:creationId xmlns:a16="http://schemas.microsoft.com/office/drawing/2014/main" id="{1CBB569D-137F-21FE-7858-00F910CBA83B}"/>
                      </a:ext>
                    </a:extLst>
                  </p:cNvPr>
                  <p:cNvSpPr/>
                  <p:nvPr/>
                </p:nvSpPr>
                <p:spPr>
                  <a:xfrm>
                    <a:off x="4128355" y="5806053"/>
                    <a:ext cx="1145434" cy="361950"/>
                  </a:xfrm>
                  <a:prstGeom prst="roundRect">
                    <a:avLst/>
                  </a:prstGeom>
                  <a:solidFill>
                    <a:srgbClr val="CDD9FB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CHEVILLE: 6.5 %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363 cas</a:t>
                    </a:r>
                  </a:p>
                </p:txBody>
              </p:sp>
              <p:sp>
                <p:nvSpPr>
                  <p:cNvPr id="17" name="Rectangle : coins arrondis 16" descr="CRANE 124&#10;">
                    <a:hlinkClick r:id="rId15" action="ppaction://hlinksldjump"/>
                    <a:extLst>
                      <a:ext uri="{FF2B5EF4-FFF2-40B4-BE49-F238E27FC236}">
                        <a16:creationId xmlns:a16="http://schemas.microsoft.com/office/drawing/2014/main" id="{6E59C74C-4B19-C48B-FDCD-CBF32A5095AE}"/>
                      </a:ext>
                    </a:extLst>
                  </p:cNvPr>
                  <p:cNvSpPr/>
                  <p:nvPr/>
                </p:nvSpPr>
                <p:spPr>
                  <a:xfrm>
                    <a:off x="7784626" y="3939153"/>
                    <a:ext cx="1023748" cy="361950"/>
                  </a:xfrm>
                  <a:prstGeom prst="roundRect">
                    <a:avLst/>
                  </a:prstGeom>
                  <a:solidFill>
                    <a:srgbClr val="B6C278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CH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DOIGTS</a:t>
                    </a:r>
                  </a:p>
                </p:txBody>
              </p:sp>
              <p:sp>
                <p:nvSpPr>
                  <p:cNvPr id="18" name="Ellipse 17">
                    <a:extLst>
                      <a:ext uri="{FF2B5EF4-FFF2-40B4-BE49-F238E27FC236}">
                        <a16:creationId xmlns:a16="http://schemas.microsoft.com/office/drawing/2014/main" id="{75481EEA-24CC-9166-2AF4-308A933E2B42}"/>
                      </a:ext>
                    </a:extLst>
                  </p:cNvPr>
                  <p:cNvSpPr/>
                  <p:nvPr/>
                </p:nvSpPr>
                <p:spPr>
                  <a:xfrm>
                    <a:off x="7051957" y="4066128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Ellipse 18">
                    <a:extLst>
                      <a:ext uri="{FF2B5EF4-FFF2-40B4-BE49-F238E27FC236}">
                        <a16:creationId xmlns:a16="http://schemas.microsoft.com/office/drawing/2014/main" id="{2FAD558A-9CFF-C1C1-BFCC-E2EA8CB7D645}"/>
                      </a:ext>
                    </a:extLst>
                  </p:cNvPr>
                  <p:cNvSpPr/>
                  <p:nvPr/>
                </p:nvSpPr>
                <p:spPr>
                  <a:xfrm>
                    <a:off x="6017687" y="204504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Ellipse 19">
                    <a:extLst>
                      <a:ext uri="{FF2B5EF4-FFF2-40B4-BE49-F238E27FC236}">
                        <a16:creationId xmlns:a16="http://schemas.microsoft.com/office/drawing/2014/main" id="{4B612EF9-021C-A947-2D2D-3B8431383E37}"/>
                      </a:ext>
                    </a:extLst>
                  </p:cNvPr>
                  <p:cNvSpPr/>
                  <p:nvPr/>
                </p:nvSpPr>
                <p:spPr>
                  <a:xfrm>
                    <a:off x="6003483" y="247078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Ellipse 20">
                    <a:extLst>
                      <a:ext uri="{FF2B5EF4-FFF2-40B4-BE49-F238E27FC236}">
                        <a16:creationId xmlns:a16="http://schemas.microsoft.com/office/drawing/2014/main" id="{0B9507AF-BA10-00DA-5EE3-1129159E23C2}"/>
                      </a:ext>
                    </a:extLst>
                  </p:cNvPr>
                  <p:cNvSpPr/>
                  <p:nvPr/>
                </p:nvSpPr>
                <p:spPr>
                  <a:xfrm>
                    <a:off x="5739589" y="60600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Ellipse 21">
                    <a:extLst>
                      <a:ext uri="{FF2B5EF4-FFF2-40B4-BE49-F238E27FC236}">
                        <a16:creationId xmlns:a16="http://schemas.microsoft.com/office/drawing/2014/main" id="{8848665D-9550-B760-CD78-F8DA1C9B7BE0}"/>
                      </a:ext>
                    </a:extLst>
                  </p:cNvPr>
                  <p:cNvSpPr/>
                  <p:nvPr/>
                </p:nvSpPr>
                <p:spPr>
                  <a:xfrm>
                    <a:off x="5988000" y="35382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Ellipse 22">
                    <a:extLst>
                      <a:ext uri="{FF2B5EF4-FFF2-40B4-BE49-F238E27FC236}">
                        <a16:creationId xmlns:a16="http://schemas.microsoft.com/office/drawing/2014/main" id="{9192BA37-04CE-8180-0AA2-9BB17CCF1BFD}"/>
                      </a:ext>
                    </a:extLst>
                  </p:cNvPr>
                  <p:cNvSpPr/>
                  <p:nvPr/>
                </p:nvSpPr>
                <p:spPr>
                  <a:xfrm>
                    <a:off x="5253650" y="287550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lipse 23">
                    <a:extLst>
                      <a:ext uri="{FF2B5EF4-FFF2-40B4-BE49-F238E27FC236}">
                        <a16:creationId xmlns:a16="http://schemas.microsoft.com/office/drawing/2014/main" id="{395428A8-0D8B-033C-805B-7EA031BC9746}"/>
                      </a:ext>
                    </a:extLst>
                  </p:cNvPr>
                  <p:cNvSpPr/>
                  <p:nvPr/>
                </p:nvSpPr>
                <p:spPr>
                  <a:xfrm>
                    <a:off x="6004767" y="161930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lipse 24">
                    <a:extLst>
                      <a:ext uri="{FF2B5EF4-FFF2-40B4-BE49-F238E27FC236}">
                        <a16:creationId xmlns:a16="http://schemas.microsoft.com/office/drawing/2014/main" id="{FBF65A40-270E-2024-4E14-CC0F609BC988}"/>
                      </a:ext>
                    </a:extLst>
                  </p:cNvPr>
                  <p:cNvSpPr/>
                  <p:nvPr/>
                </p:nvSpPr>
                <p:spPr>
                  <a:xfrm>
                    <a:off x="5963687" y="84813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853A5337-F71F-2674-1480-CDE23E0AE03A}"/>
                      </a:ext>
                    </a:extLst>
                  </p:cNvPr>
                  <p:cNvCxnSpPr>
                    <a:stCxn id="25" idx="0"/>
                    <a:endCxn id="10" idx="2"/>
                  </p:cNvCxnSpPr>
                  <p:nvPr/>
                </p:nvCxnSpPr>
                <p:spPr>
                  <a:xfrm flipV="1">
                    <a:off x="6017687" y="443672"/>
                    <a:ext cx="223822" cy="40446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>
                    <a:extLst>
                      <a:ext uri="{FF2B5EF4-FFF2-40B4-BE49-F238E27FC236}">
                        <a16:creationId xmlns:a16="http://schemas.microsoft.com/office/drawing/2014/main" id="{13ED9BB4-AEB6-C5D4-91C0-30EEEEB47745}"/>
                      </a:ext>
                    </a:extLst>
                  </p:cNvPr>
                  <p:cNvCxnSpPr>
                    <a:stCxn id="24" idx="2"/>
                    <a:endCxn id="12" idx="3"/>
                  </p:cNvCxnSpPr>
                  <p:nvPr/>
                </p:nvCxnSpPr>
                <p:spPr>
                  <a:xfrm flipH="1">
                    <a:off x="5145377" y="1673307"/>
                    <a:ext cx="859390" cy="33139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A96E43F9-8886-2500-561B-98E86A1BD254}"/>
                      </a:ext>
                    </a:extLst>
                  </p:cNvPr>
                  <p:cNvCxnSpPr>
                    <a:stCxn id="19" idx="6"/>
                    <a:endCxn id="11" idx="1"/>
                  </p:cNvCxnSpPr>
                  <p:nvPr/>
                </p:nvCxnSpPr>
                <p:spPr>
                  <a:xfrm flipV="1">
                    <a:off x="6125687" y="1727307"/>
                    <a:ext cx="1034270" cy="371737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E501F51C-94F0-2ECE-BD7A-9C39BC479535}"/>
                      </a:ext>
                    </a:extLst>
                  </p:cNvPr>
                  <p:cNvCxnSpPr>
                    <a:stCxn id="23" idx="2"/>
                    <a:endCxn id="14" idx="3"/>
                  </p:cNvCxnSpPr>
                  <p:nvPr/>
                </p:nvCxnSpPr>
                <p:spPr>
                  <a:xfrm flipH="1" flipV="1">
                    <a:off x="4752654" y="2748528"/>
                    <a:ext cx="500996" cy="180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29">
                    <a:extLst>
                      <a:ext uri="{FF2B5EF4-FFF2-40B4-BE49-F238E27FC236}">
                        <a16:creationId xmlns:a16="http://schemas.microsoft.com/office/drawing/2014/main" id="{AB36FBD9-5722-7B5F-493A-B73E876553E6}"/>
                      </a:ext>
                    </a:extLst>
                  </p:cNvPr>
                  <p:cNvCxnSpPr>
                    <a:stCxn id="20" idx="2"/>
                    <a:endCxn id="13" idx="1"/>
                  </p:cNvCxnSpPr>
                  <p:nvPr/>
                </p:nvCxnSpPr>
                <p:spPr>
                  <a:xfrm>
                    <a:off x="6003483" y="2524780"/>
                    <a:ext cx="1347494" cy="3761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>
                    <a:extLst>
                      <a:ext uri="{FF2B5EF4-FFF2-40B4-BE49-F238E27FC236}">
                        <a16:creationId xmlns:a16="http://schemas.microsoft.com/office/drawing/2014/main" id="{42AD0856-ED87-5532-B288-7D9AC46F2BEC}"/>
                      </a:ext>
                    </a:extLst>
                  </p:cNvPr>
                  <p:cNvCxnSpPr>
                    <a:stCxn id="22" idx="2"/>
                    <a:endCxn id="15" idx="3"/>
                  </p:cNvCxnSpPr>
                  <p:nvPr/>
                </p:nvCxnSpPr>
                <p:spPr>
                  <a:xfrm flipH="1">
                    <a:off x="5320100" y="3592254"/>
                    <a:ext cx="667900" cy="9270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C10F4262-9582-DAAE-D4C7-83F25FF60175}"/>
                      </a:ext>
                    </a:extLst>
                  </p:cNvPr>
                  <p:cNvCxnSpPr>
                    <a:stCxn id="18" idx="0"/>
                    <a:endCxn id="17" idx="1"/>
                  </p:cNvCxnSpPr>
                  <p:nvPr/>
                </p:nvCxnSpPr>
                <p:spPr>
                  <a:xfrm>
                    <a:off x="7105957" y="4066128"/>
                    <a:ext cx="678669" cy="5400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Connecteur droit 32">
                    <a:extLst>
                      <a:ext uri="{FF2B5EF4-FFF2-40B4-BE49-F238E27FC236}">
                        <a16:creationId xmlns:a16="http://schemas.microsoft.com/office/drawing/2014/main" id="{474889A5-F729-7C78-8BCF-ACF56589D3CE}"/>
                      </a:ext>
                    </a:extLst>
                  </p:cNvPr>
                  <p:cNvCxnSpPr>
                    <a:cxnSpLocks/>
                    <a:stCxn id="21" idx="2"/>
                    <a:endCxn id="16" idx="3"/>
                  </p:cNvCxnSpPr>
                  <p:nvPr/>
                </p:nvCxnSpPr>
                <p:spPr>
                  <a:xfrm flipH="1" flipV="1">
                    <a:off x="5273789" y="5987028"/>
                    <a:ext cx="465800" cy="126975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D4F5D1FC-64B6-1B83-CD86-D322A1D907B4}"/>
                    </a:ext>
                  </a:extLst>
                </p:cNvPr>
                <p:cNvSpPr txBox="1"/>
                <p:nvPr/>
              </p:nvSpPr>
              <p:spPr>
                <a:xfrm>
                  <a:off x="4958164" y="5941580"/>
                  <a:ext cx="261845" cy="2308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CH" sz="9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  <a:sym typeface="Wingdings 3" panose="05040102010807070707" pitchFamily="18" charset="2"/>
                      <a:hlinkClick r:id="rId16" action="ppaction://hlinksldjump"/>
                    </a:rPr>
                    <a:t></a:t>
                  </a:r>
                  <a:endParaRPr kumimoji="0" lang="fr-C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9" name="Image 8">
              <a:hlinkClick r:id="rId17" action="ppaction://hlinksldjump"/>
              <a:extLst>
                <a:ext uri="{FF2B5EF4-FFF2-40B4-BE49-F238E27FC236}">
                  <a16:creationId xmlns:a16="http://schemas.microsoft.com/office/drawing/2014/main" id="{87BB6659-2D9C-7A97-6A9D-10B2D421E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241394" y="3369759"/>
              <a:ext cx="1425063" cy="45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77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3815</Words>
  <Application>Microsoft Office PowerPoint</Application>
  <PresentationFormat>Grand écran</PresentationFormat>
  <Paragraphs>1646</Paragraphs>
  <Slides>68</Slides>
  <Notes>23</Notes>
  <HiddenSlides>64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  <vt:variant>
        <vt:lpstr>Diaporamas personnalisés</vt:lpstr>
      </vt:variant>
      <vt:variant>
        <vt:i4>2</vt:i4>
      </vt:variant>
    </vt:vector>
  </HeadingPairs>
  <TitlesOfParts>
    <vt:vector size="75" baseType="lpstr">
      <vt:lpstr>Aptos</vt:lpstr>
      <vt:lpstr>Aptos Display</vt:lpstr>
      <vt:lpstr>Arial</vt:lpstr>
      <vt:lpstr>Wingdings</vt:lpstr>
      <vt:lpstr>Thème Office</vt:lpstr>
      <vt:lpstr>41 AB VUE FACE</vt:lpstr>
      <vt:lpstr>41 AB visage</vt:lpstr>
      <vt:lpstr>41 AB oeil</vt:lpstr>
      <vt:lpstr>41 AB nez</vt:lpstr>
      <vt:lpstr>41 AB oreille</vt:lpstr>
      <vt:lpstr>41 AB dents</vt:lpstr>
      <vt:lpstr>41 AB cou</vt:lpstr>
      <vt:lpstr>41 AB côtes</vt:lpstr>
      <vt:lpstr>41 AB épaule</vt:lpstr>
      <vt:lpstr>41 AB bras</vt:lpstr>
      <vt:lpstr>41 AB Avant-bras</vt:lpstr>
      <vt:lpstr>41 AB poignet</vt:lpstr>
      <vt:lpstr>41 AB main</vt:lpstr>
      <vt:lpstr>41 AB bassin</vt:lpstr>
      <vt:lpstr>41 AB hanche</vt:lpstr>
      <vt:lpstr>41 AB aine</vt:lpstr>
      <vt:lpstr>41 AB cuisse</vt:lpstr>
      <vt:lpstr>41 AB genou</vt:lpstr>
      <vt:lpstr>41 AB jambe</vt:lpstr>
      <vt:lpstr>41 AB pied</vt:lpstr>
      <vt:lpstr>41 AB orteils</vt:lpstr>
      <vt:lpstr>41 AB poumons</vt:lpstr>
      <vt:lpstr>41 AB Extrémités supérieures</vt:lpstr>
      <vt:lpstr>41 AB Extrémités  inférieures</vt:lpstr>
      <vt:lpstr>41 AB polytraumatisé</vt:lpstr>
      <vt:lpstr>41 AB Tout le corps</vt:lpstr>
      <vt:lpstr>41 AB VUE DOS </vt:lpstr>
      <vt:lpstr>41 AB crâne</vt:lpstr>
      <vt:lpstr>41 AB dos</vt:lpstr>
      <vt:lpstr>41 AB cervicale</vt:lpstr>
      <vt:lpstr>41 AB lombaire</vt:lpstr>
      <vt:lpstr>41 AB coude</vt:lpstr>
      <vt:lpstr>41 AB doigts</vt:lpstr>
      <vt:lpstr>41 AB coccyx</vt:lpstr>
      <vt:lpstr>41 AB cheville</vt:lpstr>
      <vt:lpstr>41 AB 41 AB lésions internes</vt:lpstr>
      <vt:lpstr>18S vue face</vt:lpstr>
      <vt:lpstr>18S visage</vt:lpstr>
      <vt:lpstr>18S oeil</vt:lpstr>
      <vt:lpstr>18S nez</vt:lpstr>
      <vt:lpstr>18S oreille</vt:lpstr>
      <vt:lpstr>18S dents</vt:lpstr>
      <vt:lpstr>18S cou</vt:lpstr>
      <vt:lpstr>18S côtes</vt:lpstr>
      <vt:lpstr>18S épaule</vt:lpstr>
      <vt:lpstr>18S bras</vt:lpstr>
      <vt:lpstr>18S avant -bras</vt:lpstr>
      <vt:lpstr>18S poignet</vt:lpstr>
      <vt:lpstr>18S main</vt:lpstr>
      <vt:lpstr>18S hanche</vt:lpstr>
      <vt:lpstr>18S cuisse</vt:lpstr>
      <vt:lpstr>18S genou</vt:lpstr>
      <vt:lpstr>18S jambe</vt:lpstr>
      <vt:lpstr>18S pied</vt:lpstr>
      <vt:lpstr>18S orteils</vt:lpstr>
      <vt:lpstr>18S coeur</vt:lpstr>
      <vt:lpstr>18S poumons</vt:lpstr>
      <vt:lpstr>18S tout le corps</vt:lpstr>
      <vt:lpstr>18S extrémités supérieures</vt:lpstr>
      <vt:lpstr>18S Vue dos</vt:lpstr>
      <vt:lpstr>18S crâne</vt:lpstr>
      <vt:lpstr>18S dos</vt:lpstr>
      <vt:lpstr>18S cervicale</vt:lpstr>
      <vt:lpstr>18S Colone dorsale</vt:lpstr>
      <vt:lpstr>18S coude</vt:lpstr>
      <vt:lpstr>18S doigts</vt:lpstr>
      <vt:lpstr>18S coccyx</vt:lpstr>
      <vt:lpstr>18S cheville</vt:lpstr>
      <vt:lpstr>Diaporama personnalisé 1</vt:lpstr>
      <vt:lpstr>Copie de Diaporama personnalisé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Thierry Dougoud</dc:creator>
  <cp:lastModifiedBy>Thierry Dougoud</cp:lastModifiedBy>
  <cp:revision>38</cp:revision>
  <dcterms:created xsi:type="dcterms:W3CDTF">2026-07-25T05:25:25Z</dcterms:created>
  <dcterms:modified xsi:type="dcterms:W3CDTF">2026-08-21T06:02:27Z</dcterms:modified>
</cp:coreProperties>
</file>