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93" r:id="rId2"/>
    <p:sldId id="329" r:id="rId3"/>
    <p:sldId id="296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313" r:id="rId21"/>
    <p:sldId id="314" r:id="rId22"/>
    <p:sldId id="315" r:id="rId23"/>
    <p:sldId id="316" r:id="rId24"/>
    <p:sldId id="317" r:id="rId25"/>
    <p:sldId id="318" r:id="rId26"/>
    <p:sldId id="319" r:id="rId27"/>
    <p:sldId id="294" r:id="rId28"/>
    <p:sldId id="320" r:id="rId29"/>
    <p:sldId id="321" r:id="rId30"/>
    <p:sldId id="322" r:id="rId31"/>
    <p:sldId id="323" r:id="rId32"/>
    <p:sldId id="324" r:id="rId33"/>
    <p:sldId id="325" r:id="rId34"/>
    <p:sldId id="326" r:id="rId35"/>
    <p:sldId id="327" r:id="rId36"/>
    <p:sldId id="328" r:id="rId3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87D67C-3871-42B4-8A7A-550C449CCEC3}" v="9" dt="2026-07-23T06:12:39.8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792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594D5F-BB36-4A5E-AAB6-DC82D300D5FE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CE1D2F-AFF4-4234-A2A6-BDB14680FDB1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74116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D7C01-D684-168F-43E2-3F5540BF69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3EAEAEF-0A04-B189-FEA7-1DF878DBE9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9C8E9C-296C-D462-30E1-752F5DB10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3A7C9-CF6B-400D-99D2-7B9E13D1C849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685DD4-E952-0F97-6C91-3A941FB57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B66E32-FE6D-4B13-9A88-3D54B622F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D4E1A-D2F2-4F47-A445-195068B442D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6508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270FB7-E48A-1137-2C98-45E9BD17A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EACBC36-2BD3-7CF6-774D-94F6731B0B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3679E6-D797-814A-74A2-5C3B625F5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3A7C9-CF6B-400D-99D2-7B9E13D1C849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56C2CA-54C4-2819-C0F6-295B5BEDC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22C488-B481-C10E-9CAE-112F137C7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D4E1A-D2F2-4F47-A445-195068B442D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9341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4917A7-5B04-AC49-D84A-FBF28D8EF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29E3CA0-5AC5-1987-C7E2-33B4FD49D5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DB2891-CB35-3F06-08D3-8D14CF6F5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3A7C9-CF6B-400D-99D2-7B9E13D1C849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5F48B4-78DB-FB98-AFF5-35324D6CE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96D4F3-1E63-E3AE-1EBB-E02B5AE2A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D4E1A-D2F2-4F47-A445-195068B442D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79615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47CA9F-73F4-6C85-A530-B427F065B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72EEBF-3D1D-7B52-D1AB-33D71AF471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3A7B34A-AEFF-639C-CA84-0493636BC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FF41567-C467-550B-15E2-5FF4E4362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3A7C9-CF6B-400D-99D2-7B9E13D1C849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019690-4E1E-B437-5683-8744201AA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A23E7BC-0982-27F9-9987-2E9000E67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D4E1A-D2F2-4F47-A445-195068B442D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98388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0187E-461A-0B0C-0FDF-BCD2C4438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F545C8-E3AB-E264-78B6-684CB95B00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9C057E3-8D74-F6E8-55E2-6BDECACE2F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6D92073-9E5E-512E-2ED8-802A336086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DC3A2D6-9F75-0D22-1507-D4C60C2A1A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DAAB9C9-90D1-8070-F6F9-2C728635E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3A7C9-CF6B-400D-99D2-7B9E13D1C849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76868F9-FC6D-E469-BD20-1054BA6EA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ECD07D8-FF19-E163-D29A-20DA9FA32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D4E1A-D2F2-4F47-A445-195068B442D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33152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024FCC-E3D8-65A0-EA92-BB14415B0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63F1E13-E7D1-CF61-C129-A0E8BE2E1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3A7C9-CF6B-400D-99D2-7B9E13D1C849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E261F12-9A17-CF06-8952-BCB18AC79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75513AA-872F-16C6-4E19-7B0B92D53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D4E1A-D2F2-4F47-A445-195068B442D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17800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4732028-1FEB-5FFB-75F1-5ED20B5BA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3A7C9-CF6B-400D-99D2-7B9E13D1C849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9226D00-54AD-EE33-DE99-B124DD378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0B625B3-C7D4-07F2-9BE8-BB6576760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D4E1A-D2F2-4F47-A445-195068B442D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37578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03F541-DFDF-83DE-5268-7BB546D0D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7387113-729F-AC82-B92B-D44E81629B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C69B8D7-E2D9-26AE-C194-F490F447EB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54BC80-B9CF-7E52-BDBB-71943AE7A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3A7C9-CF6B-400D-99D2-7B9E13D1C849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4C2AE-A1A0-A8EF-5B16-D5706A585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EE7F66-B4BC-F7B9-32B3-62B267EBD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D4E1A-D2F2-4F47-A445-195068B442D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6923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299A52-B875-F339-D184-B0E631D16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49DFCB5-5219-AB9E-0156-9BBE53636B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88984B5-EB0F-9394-625D-DDAA36A379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1982195-30EF-F4A7-4E0A-2A98C144D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3A7C9-CF6B-400D-99D2-7B9E13D1C849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D7B9A4D-7F84-AD7F-CC2B-1B2ADC70C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12EFBA6-FB58-E157-DDBF-CCB5D8112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D4E1A-D2F2-4F47-A445-195068B442D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796519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443037-B1AF-EF05-F798-87021EF1C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C9B4494-79A6-4169-77F6-FAEA4EC130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ADA979-D81E-EBF6-2448-AE06AE29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3A7C9-CF6B-400D-99D2-7B9E13D1C849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0AE596-63AF-3435-5C76-006BD7BBD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FBE436-83C5-5878-3839-1C271B1E4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D4E1A-D2F2-4F47-A445-195068B442D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25522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4C4D5EB-2592-4448-0024-AACECBDE1B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59DB71D-DB80-2AB4-B4F8-D11C68772A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FFC7DB-06D7-FA2E-595A-C644FB599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3A7C9-CF6B-400D-99D2-7B9E13D1C849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E9227C-5283-138A-CDA8-1B6A9F172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669E85-8BA3-A59A-6E89-C9975975F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D4E1A-D2F2-4F47-A445-195068B442D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03477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7BEE3CD-1A69-8A2E-BD8F-08D0C6377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8E50D3-E5E4-AF76-9766-7346848394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88F034-0B5D-0E54-81A7-0F9D8390F6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F3A7C9-CF6B-400D-99D2-7B9E13D1C849}" type="datetimeFigureOut">
              <a:rPr lang="fr-CH" smtClean="0"/>
              <a:t>23.07.2026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7B5E90-A36C-2981-BACD-8ADFDA9900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08C1C3-3293-66D2-DDCC-13CCB174F1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4D4E1A-D2F2-4F47-A445-195068B442D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20931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27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7.xml"/><Relationship Id="rId3" Type="http://schemas.openxmlformats.org/officeDocument/2006/relationships/slide" Target="slide3.xml"/><Relationship Id="rId21" Type="http://schemas.openxmlformats.org/officeDocument/2006/relationships/slide" Target="slide20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1.xml"/><Relationship Id="rId25" Type="http://schemas.openxmlformats.org/officeDocument/2006/relationships/slide" Target="slide14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5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6.xml"/><Relationship Id="rId28" Type="http://schemas.openxmlformats.org/officeDocument/2006/relationships/image" Target="../media/image2.png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19.xml"/><Relationship Id="rId27" Type="http://schemas.openxmlformats.org/officeDocument/2006/relationships/slide" Target="slide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3.xml"/><Relationship Id="rId18" Type="http://schemas.openxmlformats.org/officeDocument/2006/relationships/slide" Target="slide17.xml"/><Relationship Id="rId26" Type="http://schemas.openxmlformats.org/officeDocument/2006/relationships/slide" Target="slide14.xml"/><Relationship Id="rId3" Type="http://schemas.openxmlformats.org/officeDocument/2006/relationships/slide" Target="slide3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3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image" Target="../media/image1.png"/><Relationship Id="rId16" Type="http://schemas.openxmlformats.org/officeDocument/2006/relationships/slide" Target="slide24.xml"/><Relationship Id="rId20" Type="http://schemas.openxmlformats.org/officeDocument/2006/relationships/slide" Target="slide21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6.xml"/><Relationship Id="rId24" Type="http://schemas.openxmlformats.org/officeDocument/2006/relationships/slide" Target="slide16.xml"/><Relationship Id="rId5" Type="http://schemas.openxmlformats.org/officeDocument/2006/relationships/slide" Target="slide26.xml"/><Relationship Id="rId15" Type="http://schemas.openxmlformats.org/officeDocument/2006/relationships/slide" Target="slide25.xml"/><Relationship Id="rId23" Type="http://schemas.openxmlformats.org/officeDocument/2006/relationships/slide" Target="slide19.xml"/><Relationship Id="rId28" Type="http://schemas.openxmlformats.org/officeDocument/2006/relationships/slide" Target="slide1.xml"/><Relationship Id="rId10" Type="http://schemas.openxmlformats.org/officeDocument/2006/relationships/slide" Target="slide5.xml"/><Relationship Id="rId19" Type="http://schemas.openxmlformats.org/officeDocument/2006/relationships/slide" Target="slide9.xml"/><Relationship Id="rId4" Type="http://schemas.openxmlformats.org/officeDocument/2006/relationships/slide" Target="slide2.xml"/><Relationship Id="rId9" Type="http://schemas.openxmlformats.org/officeDocument/2006/relationships/slide" Target="slide10.xml"/><Relationship Id="rId14" Type="http://schemas.openxmlformats.org/officeDocument/2006/relationships/slide" Target="slide8.xml"/><Relationship Id="rId22" Type="http://schemas.openxmlformats.org/officeDocument/2006/relationships/slide" Target="slide20.xml"/><Relationship Id="rId27" Type="http://schemas.openxmlformats.org/officeDocument/2006/relationships/slide" Target="slide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3" Type="http://schemas.openxmlformats.org/officeDocument/2006/relationships/image" Target="../media/image3.png"/><Relationship Id="rId7" Type="http://schemas.openxmlformats.org/officeDocument/2006/relationships/slide" Target="slide28.xml"/><Relationship Id="rId12" Type="http://schemas.openxmlformats.org/officeDocument/2006/relationships/slide" Target="slide34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0.xml"/><Relationship Id="rId11" Type="http://schemas.openxmlformats.org/officeDocument/2006/relationships/slide" Target="slide35.xml"/><Relationship Id="rId5" Type="http://schemas.openxmlformats.org/officeDocument/2006/relationships/slide" Target="slide29.xml"/><Relationship Id="rId10" Type="http://schemas.openxmlformats.org/officeDocument/2006/relationships/slide" Target="slide36.xml"/><Relationship Id="rId4" Type="http://schemas.openxmlformats.org/officeDocument/2006/relationships/slide" Target="slide32.xml"/><Relationship Id="rId9" Type="http://schemas.openxmlformats.org/officeDocument/2006/relationships/slide" Target="slide33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image" Target="../media/image2.png"/><Relationship Id="rId3" Type="http://schemas.openxmlformats.org/officeDocument/2006/relationships/slide" Target="slide32.xml"/><Relationship Id="rId7" Type="http://schemas.openxmlformats.org/officeDocument/2006/relationships/slide" Target="slide31.xml"/><Relationship Id="rId12" Type="http://schemas.openxmlformats.org/officeDocument/2006/relationships/slide" Target="slide2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11" Type="http://schemas.openxmlformats.org/officeDocument/2006/relationships/slide" Target="slide34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image" Target="../media/image2.png"/><Relationship Id="rId3" Type="http://schemas.openxmlformats.org/officeDocument/2006/relationships/slide" Target="slide32.xml"/><Relationship Id="rId7" Type="http://schemas.openxmlformats.org/officeDocument/2006/relationships/slide" Target="slide31.xml"/><Relationship Id="rId12" Type="http://schemas.openxmlformats.org/officeDocument/2006/relationships/slide" Target="slide2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11" Type="http://schemas.openxmlformats.org/officeDocument/2006/relationships/slide" Target="slide34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6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image" Target="../media/image2.png"/><Relationship Id="rId3" Type="http://schemas.openxmlformats.org/officeDocument/2006/relationships/slide" Target="slide32.xml"/><Relationship Id="rId7" Type="http://schemas.openxmlformats.org/officeDocument/2006/relationships/slide" Target="slide31.xml"/><Relationship Id="rId12" Type="http://schemas.openxmlformats.org/officeDocument/2006/relationships/slide" Target="slide2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11" Type="http://schemas.openxmlformats.org/officeDocument/2006/relationships/slide" Target="slide34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6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image" Target="../media/image2.png"/><Relationship Id="rId3" Type="http://schemas.openxmlformats.org/officeDocument/2006/relationships/slide" Target="slide32.xml"/><Relationship Id="rId7" Type="http://schemas.openxmlformats.org/officeDocument/2006/relationships/slide" Target="slide31.xml"/><Relationship Id="rId12" Type="http://schemas.openxmlformats.org/officeDocument/2006/relationships/slide" Target="slide2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11" Type="http://schemas.openxmlformats.org/officeDocument/2006/relationships/slide" Target="slide34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6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image" Target="../media/image2.png"/><Relationship Id="rId3" Type="http://schemas.openxmlformats.org/officeDocument/2006/relationships/slide" Target="slide32.xml"/><Relationship Id="rId7" Type="http://schemas.openxmlformats.org/officeDocument/2006/relationships/slide" Target="slide31.xml"/><Relationship Id="rId12" Type="http://schemas.openxmlformats.org/officeDocument/2006/relationships/slide" Target="slide2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11" Type="http://schemas.openxmlformats.org/officeDocument/2006/relationships/slide" Target="slide34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6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image" Target="../media/image2.png"/><Relationship Id="rId3" Type="http://schemas.openxmlformats.org/officeDocument/2006/relationships/slide" Target="slide32.xml"/><Relationship Id="rId7" Type="http://schemas.openxmlformats.org/officeDocument/2006/relationships/slide" Target="slide31.xml"/><Relationship Id="rId12" Type="http://schemas.openxmlformats.org/officeDocument/2006/relationships/slide" Target="slide2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11" Type="http://schemas.openxmlformats.org/officeDocument/2006/relationships/slide" Target="slide34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6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image" Target="../media/image2.png"/><Relationship Id="rId3" Type="http://schemas.openxmlformats.org/officeDocument/2006/relationships/slide" Target="slide32.xml"/><Relationship Id="rId7" Type="http://schemas.openxmlformats.org/officeDocument/2006/relationships/slide" Target="slide31.xml"/><Relationship Id="rId12" Type="http://schemas.openxmlformats.org/officeDocument/2006/relationships/slide" Target="slide2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11" Type="http://schemas.openxmlformats.org/officeDocument/2006/relationships/slide" Target="slide34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image" Target="../media/image2.png"/><Relationship Id="rId3" Type="http://schemas.openxmlformats.org/officeDocument/2006/relationships/slide" Target="slide32.xml"/><Relationship Id="rId7" Type="http://schemas.openxmlformats.org/officeDocument/2006/relationships/slide" Target="slide31.xml"/><Relationship Id="rId12" Type="http://schemas.openxmlformats.org/officeDocument/2006/relationships/slide" Target="slide2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11" Type="http://schemas.openxmlformats.org/officeDocument/2006/relationships/slide" Target="slide34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image" Target="../media/image2.png"/><Relationship Id="rId3" Type="http://schemas.openxmlformats.org/officeDocument/2006/relationships/slide" Target="slide32.xml"/><Relationship Id="rId7" Type="http://schemas.openxmlformats.org/officeDocument/2006/relationships/slide" Target="slide31.xml"/><Relationship Id="rId12" Type="http://schemas.openxmlformats.org/officeDocument/2006/relationships/slide" Target="slide2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11" Type="http://schemas.openxmlformats.org/officeDocument/2006/relationships/slide" Target="slide34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96C37-B8D6-DB99-7209-2BA21C7263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ZoneTexte 127">
            <a:extLst>
              <a:ext uri="{FF2B5EF4-FFF2-40B4-BE49-F238E27FC236}">
                <a16:creationId xmlns:a16="http://schemas.microsoft.com/office/drawing/2014/main" id="{C01DB6ED-308E-5B77-9FA7-6E2776EC6FE2}"/>
              </a:ext>
            </a:extLst>
          </p:cNvPr>
          <p:cNvSpPr txBox="1"/>
          <p:nvPr/>
        </p:nvSpPr>
        <p:spPr>
          <a:xfrm>
            <a:off x="614200" y="464153"/>
            <a:ext cx="1639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41 AB Face</a:t>
            </a:r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31BF7932-AFF5-A4ED-5CFF-8D53F68357F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14200" y="-1437124"/>
            <a:ext cx="10515600" cy="1325563"/>
          </a:xfrm>
        </p:spPr>
        <p:txBody>
          <a:bodyPr/>
          <a:lstStyle/>
          <a:p>
            <a:r>
              <a:rPr lang="fr-CH"/>
              <a:t>VUE</a:t>
            </a:r>
            <a:r>
              <a:rPr lang="fr-CH" baseline="0"/>
              <a:t> FACE</a:t>
            </a:r>
            <a:endParaRPr lang="fr-CH"/>
          </a:p>
        </p:txBody>
      </p: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3465EC70-85B2-3C17-E00F-60A343ABB87D}"/>
              </a:ext>
            </a:extLst>
          </p:cNvPr>
          <p:cNvGrpSpPr/>
          <p:nvPr/>
        </p:nvGrpSpPr>
        <p:grpSpPr>
          <a:xfrm>
            <a:off x="2474115" y="209550"/>
            <a:ext cx="9199725" cy="6438900"/>
            <a:chOff x="2474115" y="209550"/>
            <a:chExt cx="9199725" cy="6438900"/>
          </a:xfrm>
        </p:grpSpPr>
        <p:grpSp>
          <p:nvGrpSpPr>
            <p:cNvPr id="8" name="Groupe 7">
              <a:extLst>
                <a:ext uri="{FF2B5EF4-FFF2-40B4-BE49-F238E27FC236}">
                  <a16:creationId xmlns:a16="http://schemas.microsoft.com/office/drawing/2014/main" id="{DE9288A2-E46B-70A9-A308-30BDD4601513}"/>
                </a:ext>
              </a:extLst>
            </p:cNvPr>
            <p:cNvGrpSpPr/>
            <p:nvPr/>
          </p:nvGrpSpPr>
          <p:grpSpPr>
            <a:xfrm>
              <a:off x="247411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6" name="Groupe 5">
                <a:extLst>
                  <a:ext uri="{FF2B5EF4-FFF2-40B4-BE49-F238E27FC236}">
                    <a16:creationId xmlns:a16="http://schemas.microsoft.com/office/drawing/2014/main" id="{BF183DAB-351D-03DA-4419-5D0515E5B140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127" name="Groupe 126">
                  <a:extLst>
                    <a:ext uri="{FF2B5EF4-FFF2-40B4-BE49-F238E27FC236}">
                      <a16:creationId xmlns:a16="http://schemas.microsoft.com/office/drawing/2014/main" id="{AB22D906-E56A-DF03-279E-2FE415695030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76" name="Groupe 75">
                    <a:extLst>
                      <a:ext uri="{FF2B5EF4-FFF2-40B4-BE49-F238E27FC236}">
                        <a16:creationId xmlns:a16="http://schemas.microsoft.com/office/drawing/2014/main" id="{452DB4BD-657A-D25A-7089-D85374FAC9D3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5" name="Image 4">
                      <a:extLst>
                        <a:ext uri="{FF2B5EF4-FFF2-40B4-BE49-F238E27FC236}">
                          <a16:creationId xmlns:a16="http://schemas.microsoft.com/office/drawing/2014/main" id="{BD4DDCA5-735B-193F-58C2-9ABDD372514D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2" name="Rectangle : coins arrondis 1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CE7D01EE-7739-713E-1282-D52EDB45126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4" name="Rectangle : coins arrondis 3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CA1887BB-F340-68AB-0FD0-094F473625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 </a:t>
                      </a:r>
                    </a:p>
                  </p:txBody>
                </p:sp>
                <p:sp>
                  <p:nvSpPr>
                    <p:cNvPr id="7" name="Rectangle : coins arrondis 6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3BF64E87-DFD1-203C-5C45-848A87260B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9" name="Rectangle : coins arrondis 8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40A634AC-C401-D6F7-CCFD-79325F35529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1" name="Rectangle : coins arrondis 10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823D64B2-EBD1-D4BE-8F55-800412D87C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5" name="Rectangle : coins arrondis 14" descr="CRANE 124&#10;">
                      <a:extLst>
                        <a:ext uri="{FF2B5EF4-FFF2-40B4-BE49-F238E27FC236}">
                          <a16:creationId xmlns:a16="http://schemas.microsoft.com/office/drawing/2014/main" id="{E461B9EE-F487-D545-F6F9-AB7094822A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7" name="Rectangle : coins arrondis 16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EC836F6D-E426-85BB-E85A-2BF168CEC66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25" name="Rectangle : coins arrondis 24" descr="CRANE 124&#10;">
                      <a:extLst>
                        <a:ext uri="{FF2B5EF4-FFF2-40B4-BE49-F238E27FC236}">
                          <a16:creationId xmlns:a16="http://schemas.microsoft.com/office/drawing/2014/main" id="{3DFA8B1E-32FF-F264-A6E4-F4C23CC54C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1" name="Rectangle : coins arrondis 30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18808276-8CBF-9F0E-2ADA-890EA01C6D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33" name="Rectangle : coins arrondis 3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92D9D66A-EEBE-8C1A-73B7-98EAC1AB2D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5" name="Rectangle : coins arrondis 34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01742864-A109-B856-6543-B608B2D626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39" name="Rectangle : coins arrondis 38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70D8F421-024A-F7EB-A6AB-978290D7307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43" name="Rectangle : coins arrondis 42" descr="CRANE 124&#10;">
                      <a:extLst>
                        <a:ext uri="{FF2B5EF4-FFF2-40B4-BE49-F238E27FC236}">
                          <a16:creationId xmlns:a16="http://schemas.microsoft.com/office/drawing/2014/main" id="{77CA2829-3CB2-5D6D-B5AB-CD3FB3AD37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45" name="Rectangle : coins arrondis 44" descr="CRANE 124&#10;">
                      <a:extLst>
                        <a:ext uri="{FF2B5EF4-FFF2-40B4-BE49-F238E27FC236}">
                          <a16:creationId xmlns:a16="http://schemas.microsoft.com/office/drawing/2014/main" id="{97EC90B8-B4FD-7098-3B68-9398C678CF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49" name="Rectangle : coins arrondis 48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A19984BC-4D6C-0F91-9015-4FD72FE3817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51" name="Rectangle : coins arrondis 50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F97E1D46-5CD5-9E3F-6F05-69F9FC71B6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53" name="Rectangle : coins arrondis 52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64496A75-9421-CC9A-E573-B23BFCA845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57" name="Rectangle : coins arrondis 56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42C53B50-4BB2-B815-D496-4F1C24FB10E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59" name="Rectangle : coins arrondis 58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8570EC26-652F-1AFA-969B-652C8D21418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63" name="Rectangle : coins arrondis 6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E55DE238-2C6F-0DBE-30D3-1D8E18B3801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71" name="Rectangle : coins arrondis 70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8F4964FE-6AFD-AFF6-0788-6929B81C1F8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73" name="Rectangle : coins arrondis 72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71E0BBEE-6D11-B625-725C-AAD2DA775E1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35" name="Rectangle : coins arrondis 134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C52B1873-C224-9305-D0EC-BE5D192A9C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41" name="Rectangle : coins arrondis 140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B51C5315-43FC-4041-4B94-B32E09FE6A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4" name="Ellipse 13">
                      <a:extLst>
                        <a:ext uri="{FF2B5EF4-FFF2-40B4-BE49-F238E27FC236}">
                          <a16:creationId xmlns:a16="http://schemas.microsoft.com/office/drawing/2014/main" id="{0A454544-72EA-168F-090E-F7295EA9087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8" name="Ellipse 17">
                      <a:extLst>
                        <a:ext uri="{FF2B5EF4-FFF2-40B4-BE49-F238E27FC236}">
                          <a16:creationId xmlns:a16="http://schemas.microsoft.com/office/drawing/2014/main" id="{1D50F0FA-F7CA-F8B7-1492-51C2D71F939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" name="Ellipse 19">
                      <a:extLst>
                        <a:ext uri="{FF2B5EF4-FFF2-40B4-BE49-F238E27FC236}">
                          <a16:creationId xmlns:a16="http://schemas.microsoft.com/office/drawing/2014/main" id="{F8E5A636-5DB2-2D1C-CD86-368BA3555BE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" name="Ellipse 21">
                      <a:extLst>
                        <a:ext uri="{FF2B5EF4-FFF2-40B4-BE49-F238E27FC236}">
                          <a16:creationId xmlns:a16="http://schemas.microsoft.com/office/drawing/2014/main" id="{DAEC3886-36D2-DBA0-17D1-FCF12C5A43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" name="Ellipse 23">
                      <a:extLst>
                        <a:ext uri="{FF2B5EF4-FFF2-40B4-BE49-F238E27FC236}">
                          <a16:creationId xmlns:a16="http://schemas.microsoft.com/office/drawing/2014/main" id="{54CF97E7-C6FB-FCD2-76C9-403C670187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7" name="Ellipse 26">
                      <a:extLst>
                        <a:ext uri="{FF2B5EF4-FFF2-40B4-BE49-F238E27FC236}">
                          <a16:creationId xmlns:a16="http://schemas.microsoft.com/office/drawing/2014/main" id="{911F718F-B02D-21CA-6C27-5CC30B113DF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9" name="Ellipse 28">
                      <a:extLst>
                        <a:ext uri="{FF2B5EF4-FFF2-40B4-BE49-F238E27FC236}">
                          <a16:creationId xmlns:a16="http://schemas.microsoft.com/office/drawing/2014/main" id="{DBBE7E48-61EB-2FB4-7245-8E73DBD7CD8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2" name="Ellipse 31">
                      <a:extLst>
                        <a:ext uri="{FF2B5EF4-FFF2-40B4-BE49-F238E27FC236}">
                          <a16:creationId xmlns:a16="http://schemas.microsoft.com/office/drawing/2014/main" id="{A7519253-1B99-6483-A8E0-BE39B6F0BE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6" name="Ellipse 35">
                      <a:extLst>
                        <a:ext uri="{FF2B5EF4-FFF2-40B4-BE49-F238E27FC236}">
                          <a16:creationId xmlns:a16="http://schemas.microsoft.com/office/drawing/2014/main" id="{9C977EB0-A541-F00D-21CD-B715033A27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8" name="Ellipse 37">
                      <a:extLst>
                        <a:ext uri="{FF2B5EF4-FFF2-40B4-BE49-F238E27FC236}">
                          <a16:creationId xmlns:a16="http://schemas.microsoft.com/office/drawing/2014/main" id="{01B729A8-422F-44EB-177E-BA849F00F07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1" name="Ellipse 40">
                      <a:extLst>
                        <a:ext uri="{FF2B5EF4-FFF2-40B4-BE49-F238E27FC236}">
                          <a16:creationId xmlns:a16="http://schemas.microsoft.com/office/drawing/2014/main" id="{9912752A-6960-71A1-8C2A-2C45DB080D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4" name="Ellipse 43">
                      <a:extLst>
                        <a:ext uri="{FF2B5EF4-FFF2-40B4-BE49-F238E27FC236}">
                          <a16:creationId xmlns:a16="http://schemas.microsoft.com/office/drawing/2014/main" id="{E6561B4D-5E6D-7B0B-BD5D-692AB445467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7" name="Ellipse 46">
                      <a:extLst>
                        <a:ext uri="{FF2B5EF4-FFF2-40B4-BE49-F238E27FC236}">
                          <a16:creationId xmlns:a16="http://schemas.microsoft.com/office/drawing/2014/main" id="{264AB84F-6AFB-BA35-0E31-873E3BDC246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0" name="Ellipse 49">
                      <a:extLst>
                        <a:ext uri="{FF2B5EF4-FFF2-40B4-BE49-F238E27FC236}">
                          <a16:creationId xmlns:a16="http://schemas.microsoft.com/office/drawing/2014/main" id="{12A0CD9F-115A-B139-1354-C789052BCE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4" name="Ellipse 53">
                      <a:extLst>
                        <a:ext uri="{FF2B5EF4-FFF2-40B4-BE49-F238E27FC236}">
                          <a16:creationId xmlns:a16="http://schemas.microsoft.com/office/drawing/2014/main" id="{F83BFD3A-CC53-8257-5300-5B166FBAD9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0" name="Ellipse 59">
                      <a:extLst>
                        <a:ext uri="{FF2B5EF4-FFF2-40B4-BE49-F238E27FC236}">
                          <a16:creationId xmlns:a16="http://schemas.microsoft.com/office/drawing/2014/main" id="{20B43E83-5E0E-F2CC-E88C-C87FF713C38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2" name="Ellipse 61">
                      <a:extLst>
                        <a:ext uri="{FF2B5EF4-FFF2-40B4-BE49-F238E27FC236}">
                          <a16:creationId xmlns:a16="http://schemas.microsoft.com/office/drawing/2014/main" id="{16003A6C-AFF6-B8F4-4897-B782B325D3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5" name="Ellipse 64">
                      <a:extLst>
                        <a:ext uri="{FF2B5EF4-FFF2-40B4-BE49-F238E27FC236}">
                          <a16:creationId xmlns:a16="http://schemas.microsoft.com/office/drawing/2014/main" id="{ABCA2447-3F27-3719-E076-049AEB9F1A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7" name="Ellipse 66">
                      <a:extLst>
                        <a:ext uri="{FF2B5EF4-FFF2-40B4-BE49-F238E27FC236}">
                          <a16:creationId xmlns:a16="http://schemas.microsoft.com/office/drawing/2014/main" id="{900D129A-4453-F1B1-D3EE-FEA96FAA79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9" name="Ellipse 68">
                      <a:extLst>
                        <a:ext uri="{FF2B5EF4-FFF2-40B4-BE49-F238E27FC236}">
                          <a16:creationId xmlns:a16="http://schemas.microsoft.com/office/drawing/2014/main" id="{0ABDA32C-232B-8569-FADD-75664571D3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2" name="Ellipse 71">
                      <a:extLst>
                        <a:ext uri="{FF2B5EF4-FFF2-40B4-BE49-F238E27FC236}">
                          <a16:creationId xmlns:a16="http://schemas.microsoft.com/office/drawing/2014/main" id="{7BA3634D-87FE-EC4A-9F43-0CF1FD612E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5" name="Ellipse 74">
                      <a:extLst>
                        <a:ext uri="{FF2B5EF4-FFF2-40B4-BE49-F238E27FC236}">
                          <a16:creationId xmlns:a16="http://schemas.microsoft.com/office/drawing/2014/main" id="{9E38232A-847E-AEE0-B294-72A3F7023E0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78" name="Connecteur droit 77">
                    <a:extLst>
                      <a:ext uri="{FF2B5EF4-FFF2-40B4-BE49-F238E27FC236}">
                        <a16:creationId xmlns:a16="http://schemas.microsoft.com/office/drawing/2014/main" id="{4EFAC55C-213C-D5C4-810C-11DDB09DBBCC}"/>
                      </a:ext>
                    </a:extLst>
                  </p:cNvPr>
                  <p:cNvCxnSpPr>
                    <a:stCxn id="2" idx="1"/>
                    <a:endCxn id="24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Connecteur droit 79">
                    <a:extLst>
                      <a:ext uri="{FF2B5EF4-FFF2-40B4-BE49-F238E27FC236}">
                        <a16:creationId xmlns:a16="http://schemas.microsoft.com/office/drawing/2014/main" id="{E183C9EA-DECA-B7F5-0420-1BB556B7C7D5}"/>
                      </a:ext>
                    </a:extLst>
                  </p:cNvPr>
                  <p:cNvCxnSpPr>
                    <a:stCxn id="25" idx="1"/>
                    <a:endCxn id="27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F152582A-ED43-2C97-8944-5E2A191D1CA1}"/>
                      </a:ext>
                    </a:extLst>
                  </p:cNvPr>
                  <p:cNvCxnSpPr>
                    <a:cxnSpLocks/>
                    <a:stCxn id="53" idx="1"/>
                    <a:endCxn id="29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7293AC7E-D7F8-F6F0-23C0-D5A5E7AB1E30}"/>
                      </a:ext>
                    </a:extLst>
                  </p:cNvPr>
                  <p:cNvCxnSpPr>
                    <a:stCxn id="9" idx="3"/>
                    <a:endCxn id="22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9AEC28E2-3B71-2938-CA33-E9ED4A0AE154}"/>
                      </a:ext>
                    </a:extLst>
                  </p:cNvPr>
                  <p:cNvCxnSpPr>
                    <a:stCxn id="4" idx="3"/>
                    <a:endCxn id="18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79E53537-8E3A-68FB-BFF5-ECF092AC020C}"/>
                      </a:ext>
                    </a:extLst>
                  </p:cNvPr>
                  <p:cNvCxnSpPr>
                    <a:stCxn id="31" idx="3"/>
                    <a:endCxn id="2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8D96FA55-A264-266B-3CBB-69D55A56ED26}"/>
                      </a:ext>
                    </a:extLst>
                  </p:cNvPr>
                  <p:cNvCxnSpPr>
                    <a:stCxn id="39" idx="3"/>
                    <a:endCxn id="38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708E3311-1092-2FBA-F5EC-CE60FF071B1A}"/>
                      </a:ext>
                    </a:extLst>
                  </p:cNvPr>
                  <p:cNvCxnSpPr>
                    <a:stCxn id="36" idx="6"/>
                    <a:endCxn id="49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24FBC2DF-1BA3-9A0E-F76E-05487305BF1E}"/>
                      </a:ext>
                    </a:extLst>
                  </p:cNvPr>
                  <p:cNvCxnSpPr>
                    <a:stCxn id="32" idx="6"/>
                    <a:endCxn id="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06311DAE-EDB6-AC77-112A-3B7C1047E1CE}"/>
                      </a:ext>
                    </a:extLst>
                  </p:cNvPr>
                  <p:cNvCxnSpPr>
                    <a:cxnSpLocks/>
                    <a:endCxn id="14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3812E970-C0D2-CC73-CF74-7F51A5E4E49D}"/>
                      </a:ext>
                    </a:extLst>
                  </p:cNvPr>
                  <p:cNvCxnSpPr>
                    <a:stCxn id="17" idx="3"/>
                    <a:endCxn id="41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4" name="Connecteur droit 103">
                    <a:extLst>
                      <a:ext uri="{FF2B5EF4-FFF2-40B4-BE49-F238E27FC236}">
                        <a16:creationId xmlns:a16="http://schemas.microsoft.com/office/drawing/2014/main" id="{B725D1D8-E914-B830-3DCA-64207B8EAD08}"/>
                      </a:ext>
                    </a:extLst>
                  </p:cNvPr>
                  <p:cNvCxnSpPr>
                    <a:stCxn id="135" idx="3"/>
                    <a:endCxn id="44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6" name="Connecteur droit 105">
                    <a:extLst>
                      <a:ext uri="{FF2B5EF4-FFF2-40B4-BE49-F238E27FC236}">
                        <a16:creationId xmlns:a16="http://schemas.microsoft.com/office/drawing/2014/main" id="{2FEC6BFB-097A-D9DC-FC9F-973172DEE68E}"/>
                      </a:ext>
                    </a:extLst>
                  </p:cNvPr>
                  <p:cNvCxnSpPr>
                    <a:stCxn id="141" idx="3"/>
                    <a:endCxn id="47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8" name="Connecteur droit 107">
                    <a:extLst>
                      <a:ext uri="{FF2B5EF4-FFF2-40B4-BE49-F238E27FC236}">
                        <a16:creationId xmlns:a16="http://schemas.microsoft.com/office/drawing/2014/main" id="{C37A2DD1-6517-84B6-D9C3-B166FE76B270}"/>
                      </a:ext>
                    </a:extLst>
                  </p:cNvPr>
                  <p:cNvCxnSpPr>
                    <a:cxnSpLocks/>
                    <a:stCxn id="73" idx="3"/>
                    <a:endCxn id="50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0" name="Connecteur droit 109">
                    <a:extLst>
                      <a:ext uri="{FF2B5EF4-FFF2-40B4-BE49-F238E27FC236}">
                        <a16:creationId xmlns:a16="http://schemas.microsoft.com/office/drawing/2014/main" id="{33DF4F69-AC7F-C848-94DD-1CBBA32BBD1A}"/>
                      </a:ext>
                    </a:extLst>
                  </p:cNvPr>
                  <p:cNvCxnSpPr>
                    <a:cxnSpLocks/>
                    <a:stCxn id="51" idx="3"/>
                    <a:endCxn id="69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2" name="Connecteur droit 111">
                    <a:extLst>
                      <a:ext uri="{FF2B5EF4-FFF2-40B4-BE49-F238E27FC236}">
                        <a16:creationId xmlns:a16="http://schemas.microsoft.com/office/drawing/2014/main" id="{7DAC3F50-236C-4D92-BFEF-114F93503684}"/>
                      </a:ext>
                    </a:extLst>
                  </p:cNvPr>
                  <p:cNvCxnSpPr>
                    <a:endCxn id="6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Connecteur droit 115">
                    <a:extLst>
                      <a:ext uri="{FF2B5EF4-FFF2-40B4-BE49-F238E27FC236}">
                        <a16:creationId xmlns:a16="http://schemas.microsoft.com/office/drawing/2014/main" id="{4077CDB3-116F-BD21-F37B-7012D19537E2}"/>
                      </a:ext>
                    </a:extLst>
                  </p:cNvPr>
                  <p:cNvCxnSpPr>
                    <a:stCxn id="63" idx="3"/>
                    <a:endCxn id="75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8" name="Connecteur droit 117">
                    <a:extLst>
                      <a:ext uri="{FF2B5EF4-FFF2-40B4-BE49-F238E27FC236}">
                        <a16:creationId xmlns:a16="http://schemas.microsoft.com/office/drawing/2014/main" id="{9E7E2F96-6BAF-4394-84B1-162602D7E372}"/>
                      </a:ext>
                    </a:extLst>
                  </p:cNvPr>
                  <p:cNvCxnSpPr>
                    <a:stCxn id="57" idx="1"/>
                    <a:endCxn id="72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0" name="Connecteur droit 119">
                    <a:extLst>
                      <a:ext uri="{FF2B5EF4-FFF2-40B4-BE49-F238E27FC236}">
                        <a16:creationId xmlns:a16="http://schemas.microsoft.com/office/drawing/2014/main" id="{5FF97610-461C-F14C-7C57-CF761E2A200A}"/>
                      </a:ext>
                    </a:extLst>
                  </p:cNvPr>
                  <p:cNvCxnSpPr>
                    <a:stCxn id="59" idx="1"/>
                    <a:endCxn id="67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Connecteur droit 121">
                    <a:extLst>
                      <a:ext uri="{FF2B5EF4-FFF2-40B4-BE49-F238E27FC236}">
                        <a16:creationId xmlns:a16="http://schemas.microsoft.com/office/drawing/2014/main" id="{2BC3A06C-ED54-0C00-C554-70C6A09D7477}"/>
                      </a:ext>
                    </a:extLst>
                  </p:cNvPr>
                  <p:cNvCxnSpPr>
                    <a:stCxn id="33" idx="1"/>
                    <a:endCxn id="62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4" name="Connecteur droit 123">
                    <a:extLst>
                      <a:ext uri="{FF2B5EF4-FFF2-40B4-BE49-F238E27FC236}">
                        <a16:creationId xmlns:a16="http://schemas.microsoft.com/office/drawing/2014/main" id="{A72A79BE-A3B2-E1B8-9C42-D25A3191B866}"/>
                      </a:ext>
                    </a:extLst>
                  </p:cNvPr>
                  <p:cNvCxnSpPr>
                    <a:stCxn id="11" idx="1"/>
                    <a:endCxn id="60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6" name="Connecteur droit 125">
                    <a:extLst>
                      <a:ext uri="{FF2B5EF4-FFF2-40B4-BE49-F238E27FC236}">
                        <a16:creationId xmlns:a16="http://schemas.microsoft.com/office/drawing/2014/main" id="{0FDC06E7-2C02-9633-DA99-3DFD60150423}"/>
                      </a:ext>
                    </a:extLst>
                  </p:cNvPr>
                  <p:cNvCxnSpPr>
                    <a:cxnSpLocks/>
                    <a:stCxn id="15" idx="1"/>
                    <a:endCxn id="54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2" name="Rectangle : coins arrondis 11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2BA40014-BCEC-DA30-B41E-0A7896307236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16" name="Ellipse 15">
                <a:extLst>
                  <a:ext uri="{FF2B5EF4-FFF2-40B4-BE49-F238E27FC236}">
                    <a16:creationId xmlns:a16="http://schemas.microsoft.com/office/drawing/2014/main" id="{60051516-95D8-7FCF-330A-4944239DEBF9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21" name="Connecteur droit 20">
                <a:extLst>
                  <a:ext uri="{FF2B5EF4-FFF2-40B4-BE49-F238E27FC236}">
                    <a16:creationId xmlns:a16="http://schemas.microsoft.com/office/drawing/2014/main" id="{937D70F6-7BFE-3D44-3CC3-075692EAA1A3}"/>
                  </a:ext>
                </a:extLst>
              </p:cNvPr>
              <p:cNvCxnSpPr>
                <a:stCxn id="16" idx="6"/>
                <a:endCxn id="12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81DA95C8-BE44-8C18-B90C-0C1F7204CEA0}"/>
                </a:ext>
              </a:extLst>
            </p:cNvPr>
            <p:cNvSpPr txBox="1"/>
            <p:nvPr/>
          </p:nvSpPr>
          <p:spPr>
            <a:xfrm>
              <a:off x="9763760" y="5987028"/>
              <a:ext cx="191008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CH" sz="1100">
                  <a:hlinkClick r:id="rId28" action="ppaction://hlinksldjump"/>
                </a:rPr>
                <a:t>Vue de dos</a:t>
              </a:r>
              <a:endParaRPr lang="fr-CH" sz="1100"/>
            </a:p>
          </p:txBody>
        </p:sp>
      </p:grpSp>
      <p:sp>
        <p:nvSpPr>
          <p:cNvPr id="23" name="Flèche : droite rayée 22">
            <a:hlinkClick r:id="rId28" action="ppaction://hlinksldjump"/>
            <a:extLst>
              <a:ext uri="{FF2B5EF4-FFF2-40B4-BE49-F238E27FC236}">
                <a16:creationId xmlns:a16="http://schemas.microsoft.com/office/drawing/2014/main" id="{B18C00D6-5DA2-0B92-35D7-EDC774E018AC}"/>
              </a:ext>
            </a:extLst>
          </p:cNvPr>
          <p:cNvSpPr/>
          <p:nvPr/>
        </p:nvSpPr>
        <p:spPr>
          <a:xfrm rot="10800000">
            <a:off x="10454640" y="6060003"/>
            <a:ext cx="264160" cy="139593"/>
          </a:xfrm>
          <a:prstGeom prst="stripedRightArrow">
            <a:avLst/>
          </a:prstGeom>
          <a:solidFill>
            <a:schemeClr val="tx2">
              <a:lumMod val="25000"/>
              <a:lumOff val="75000"/>
            </a:schemeClr>
          </a:solidFill>
          <a:ln>
            <a:gradFill flip="none" rotWithShape="1">
              <a:gsLst>
                <a:gs pos="0">
                  <a:schemeClr val="accent1">
                    <a:lumMod val="0"/>
                    <a:lumOff val="100000"/>
                  </a:schemeClr>
                </a:gs>
                <a:gs pos="35000">
                  <a:schemeClr val="accent1">
                    <a:lumMod val="0"/>
                    <a:lumOff val="100000"/>
                  </a:schemeClr>
                </a:gs>
                <a:gs pos="100000">
                  <a:schemeClr val="accent1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097387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9E4DEC1F-26AF-E36B-03D7-84005D885C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e 60">
            <a:extLst>
              <a:ext uri="{FF2B5EF4-FFF2-40B4-BE49-F238E27FC236}">
                <a16:creationId xmlns:a16="http://schemas.microsoft.com/office/drawing/2014/main" id="{81FD7375-3279-9235-4EA8-B80D89C4BA48}"/>
              </a:ext>
            </a:extLst>
          </p:cNvPr>
          <p:cNvGrpSpPr/>
          <p:nvPr/>
        </p:nvGrpSpPr>
        <p:grpSpPr>
          <a:xfrm>
            <a:off x="2380922" y="280670"/>
            <a:ext cx="8344556" cy="6438900"/>
            <a:chOff x="2380922" y="280670"/>
            <a:chExt cx="8344556" cy="6438900"/>
          </a:xfrm>
        </p:grpSpPr>
        <p:grpSp>
          <p:nvGrpSpPr>
            <p:cNvPr id="8" name="Groupe 7">
              <a:extLst>
                <a:ext uri="{FF2B5EF4-FFF2-40B4-BE49-F238E27FC236}">
                  <a16:creationId xmlns:a16="http://schemas.microsoft.com/office/drawing/2014/main" id="{DBE983E2-C8AD-8566-C35A-02DDE4B5023C}"/>
                </a:ext>
              </a:extLst>
            </p:cNvPr>
            <p:cNvGrpSpPr/>
            <p:nvPr/>
          </p:nvGrpSpPr>
          <p:grpSpPr>
            <a:xfrm>
              <a:off x="2380922" y="280670"/>
              <a:ext cx="8344556" cy="6438900"/>
              <a:chOff x="2413155" y="209550"/>
              <a:chExt cx="8344556" cy="6438900"/>
            </a:xfrm>
          </p:grpSpPr>
          <p:grpSp>
            <p:nvGrpSpPr>
              <p:cNvPr id="6" name="Groupe 5">
                <a:extLst>
                  <a:ext uri="{FF2B5EF4-FFF2-40B4-BE49-F238E27FC236}">
                    <a16:creationId xmlns:a16="http://schemas.microsoft.com/office/drawing/2014/main" id="{3FAA9652-6591-1369-E37F-712E9BC8BE97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127" name="Groupe 126">
                  <a:extLst>
                    <a:ext uri="{FF2B5EF4-FFF2-40B4-BE49-F238E27FC236}">
                      <a16:creationId xmlns:a16="http://schemas.microsoft.com/office/drawing/2014/main" id="{060A5ED5-25E0-43BC-FA7D-D6EE96FDE84D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76" name="Groupe 75">
                    <a:extLst>
                      <a:ext uri="{FF2B5EF4-FFF2-40B4-BE49-F238E27FC236}">
                        <a16:creationId xmlns:a16="http://schemas.microsoft.com/office/drawing/2014/main" id="{02EFC789-DBD7-9231-B289-35ECF5FD2600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5" name="Image 4">
                      <a:extLst>
                        <a:ext uri="{FF2B5EF4-FFF2-40B4-BE49-F238E27FC236}">
                          <a16:creationId xmlns:a16="http://schemas.microsoft.com/office/drawing/2014/main" id="{A1DF2AE6-8530-E827-1EDE-E778E79174C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2" name="Rectangle : coins arrondis 1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C6945D9A-4513-F26D-3A08-949EE49E1BD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4" name="Rectangle : coins arrondis 3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E675E338-2854-E3C7-FCDA-14B16BC0E8B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055073" y="918017"/>
                      <a:ext cx="101378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VISAGE: 2.3 %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white"/>
                          </a:solidFill>
                          <a:latin typeface="Aptos" panose="02110004020202020204"/>
                        </a:rPr>
                        <a:t>92 cas</a:t>
                      </a:r>
                      <a:endParaRPr kumimoji="0" lang="fr-CH" sz="9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" name="Rectangle : coins arrondis 6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2F5AFBD2-1374-2085-F460-12BD65329B0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9" name="Rectangle : coins arrondis 8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8E7759EC-43D9-60F4-E1A7-BC1EAA3303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1" name="Rectangle : coins arrondis 10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1FFFFEA7-4BDA-5E7F-0824-379D1A3DFF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5" name="Rectangle : coins arrondis 14" descr="CRANE 124&#10;">
                      <a:extLst>
                        <a:ext uri="{FF2B5EF4-FFF2-40B4-BE49-F238E27FC236}">
                          <a16:creationId xmlns:a16="http://schemas.microsoft.com/office/drawing/2014/main" id="{B705AD81-61AE-DB55-B776-D62BA97087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7" name="Rectangle : coins arrondis 16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6310D1DC-ABE7-EF4F-8D06-0CD65212C4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25" name="Rectangle : coins arrondis 24" descr="CRANE 124&#10;">
                      <a:extLst>
                        <a:ext uri="{FF2B5EF4-FFF2-40B4-BE49-F238E27FC236}">
                          <a16:creationId xmlns:a16="http://schemas.microsoft.com/office/drawing/2014/main" id="{71A4BE22-6F54-884D-C061-9CBF9F22914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1" name="Rectangle : coins arrondis 30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47338E12-84D3-CAFF-BF5A-1C48E666DF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33" name="Rectangle : coins arrondis 3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1AA327A9-545F-49C0-D628-900599386D4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5" name="Rectangle : coins arrondis 34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40778EAE-F93E-4078-868B-BCA80850877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39" name="Rectangle : coins arrondis 38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8863C6DB-3B1E-9501-5D33-AD391C7474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43" name="Rectangle : coins arrondis 42" descr="CRANE 124&#10;">
                      <a:extLst>
                        <a:ext uri="{FF2B5EF4-FFF2-40B4-BE49-F238E27FC236}">
                          <a16:creationId xmlns:a16="http://schemas.microsoft.com/office/drawing/2014/main" id="{E37887D0-DBD6-F43F-070E-A39A1AD3CA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45" name="Rectangle : coins arrondis 44" descr="CRANE 124&#10;">
                      <a:extLst>
                        <a:ext uri="{FF2B5EF4-FFF2-40B4-BE49-F238E27FC236}">
                          <a16:creationId xmlns:a16="http://schemas.microsoft.com/office/drawing/2014/main" id="{AC275EEC-61E3-A143-BC03-9F56C01C9C1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49" name="Rectangle : coins arrondis 48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C1BEDEC9-2462-E98A-CBBC-1AF29ED4074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51" name="Rectangle : coins arrondis 50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BB273F35-15D5-4A05-580A-DE3EAA69516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53" name="Rectangle : coins arrondis 52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374F1A5C-AF7E-43FF-2E7B-5A72FC5550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57" name="Rectangle : coins arrondis 56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091C9E24-5E5F-7875-63CB-9966DDE077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59" name="Rectangle : coins arrondis 58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981E81F9-A902-CEB2-0E59-E5C8EF121CA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63" name="Rectangle : coins arrondis 6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7E9BFF17-EC75-A302-EBCA-1EC08E21F9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71" name="Rectangle : coins arrondis 70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39B8AA1D-983B-AC7F-677A-E96C2523C91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73" name="Rectangle : coins arrondis 72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47F3217D-B9F3-9AA6-BF56-FD7E7203268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35" name="Rectangle : coins arrondis 134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679E0EED-EEE9-93F6-67FC-4A9482A90B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41" name="Rectangle : coins arrondis 140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CC7EB83B-234B-7F19-B510-76523CB2E10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4" name="Ellipse 13">
                      <a:extLst>
                        <a:ext uri="{FF2B5EF4-FFF2-40B4-BE49-F238E27FC236}">
                          <a16:creationId xmlns:a16="http://schemas.microsoft.com/office/drawing/2014/main" id="{2A8A0419-A40B-B80F-49CD-E9964F45CC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8" name="Ellipse 17">
                      <a:extLst>
                        <a:ext uri="{FF2B5EF4-FFF2-40B4-BE49-F238E27FC236}">
                          <a16:creationId xmlns:a16="http://schemas.microsoft.com/office/drawing/2014/main" id="{4B78233A-7E8F-9755-F2A8-26B7169D75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" name="Ellipse 19">
                      <a:extLst>
                        <a:ext uri="{FF2B5EF4-FFF2-40B4-BE49-F238E27FC236}">
                          <a16:creationId xmlns:a16="http://schemas.microsoft.com/office/drawing/2014/main" id="{1249ECBB-D627-B99A-38DA-14A0965149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" name="Ellipse 21">
                      <a:extLst>
                        <a:ext uri="{FF2B5EF4-FFF2-40B4-BE49-F238E27FC236}">
                          <a16:creationId xmlns:a16="http://schemas.microsoft.com/office/drawing/2014/main" id="{5FB6837F-4D77-676C-AA45-76997ED73B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" name="Ellipse 23">
                      <a:extLst>
                        <a:ext uri="{FF2B5EF4-FFF2-40B4-BE49-F238E27FC236}">
                          <a16:creationId xmlns:a16="http://schemas.microsoft.com/office/drawing/2014/main" id="{445B4F3D-EB3A-3E93-1880-707CB445C7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7" name="Ellipse 26">
                      <a:extLst>
                        <a:ext uri="{FF2B5EF4-FFF2-40B4-BE49-F238E27FC236}">
                          <a16:creationId xmlns:a16="http://schemas.microsoft.com/office/drawing/2014/main" id="{6A5BE624-4EA1-8F62-47FA-74E279DF54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9" name="Ellipse 28">
                      <a:extLst>
                        <a:ext uri="{FF2B5EF4-FFF2-40B4-BE49-F238E27FC236}">
                          <a16:creationId xmlns:a16="http://schemas.microsoft.com/office/drawing/2014/main" id="{32256B7E-C27C-F13C-F643-D74962630F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2" name="Ellipse 31">
                      <a:extLst>
                        <a:ext uri="{FF2B5EF4-FFF2-40B4-BE49-F238E27FC236}">
                          <a16:creationId xmlns:a16="http://schemas.microsoft.com/office/drawing/2014/main" id="{D7929C00-AA65-D190-5814-5A437DEF9D3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6" name="Ellipse 35">
                      <a:extLst>
                        <a:ext uri="{FF2B5EF4-FFF2-40B4-BE49-F238E27FC236}">
                          <a16:creationId xmlns:a16="http://schemas.microsoft.com/office/drawing/2014/main" id="{C6F812EA-DA4D-A749-6FA6-C2EDD55E8F1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8" name="Ellipse 37">
                      <a:extLst>
                        <a:ext uri="{FF2B5EF4-FFF2-40B4-BE49-F238E27FC236}">
                          <a16:creationId xmlns:a16="http://schemas.microsoft.com/office/drawing/2014/main" id="{24FB36F5-D0BD-A9AE-4486-4E21DD7FCF1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1" name="Ellipse 40">
                      <a:extLst>
                        <a:ext uri="{FF2B5EF4-FFF2-40B4-BE49-F238E27FC236}">
                          <a16:creationId xmlns:a16="http://schemas.microsoft.com/office/drawing/2014/main" id="{6CD081C8-3F90-781F-A238-F57967120FE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4" name="Ellipse 43">
                      <a:extLst>
                        <a:ext uri="{FF2B5EF4-FFF2-40B4-BE49-F238E27FC236}">
                          <a16:creationId xmlns:a16="http://schemas.microsoft.com/office/drawing/2014/main" id="{D7BC2889-C9A4-6D4C-9F55-EE509D0D4FA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7" name="Ellipse 46">
                      <a:extLst>
                        <a:ext uri="{FF2B5EF4-FFF2-40B4-BE49-F238E27FC236}">
                          <a16:creationId xmlns:a16="http://schemas.microsoft.com/office/drawing/2014/main" id="{9615B78A-1EA6-278D-06B3-4DDE0E536C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0" name="Ellipse 49">
                      <a:extLst>
                        <a:ext uri="{FF2B5EF4-FFF2-40B4-BE49-F238E27FC236}">
                          <a16:creationId xmlns:a16="http://schemas.microsoft.com/office/drawing/2014/main" id="{E8EA0E74-369D-D5F3-FF54-C4544705B70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4" name="Ellipse 53">
                      <a:extLst>
                        <a:ext uri="{FF2B5EF4-FFF2-40B4-BE49-F238E27FC236}">
                          <a16:creationId xmlns:a16="http://schemas.microsoft.com/office/drawing/2014/main" id="{DD62996B-56C8-B206-D90E-1DF9A044E8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0" name="Ellipse 59">
                      <a:extLst>
                        <a:ext uri="{FF2B5EF4-FFF2-40B4-BE49-F238E27FC236}">
                          <a16:creationId xmlns:a16="http://schemas.microsoft.com/office/drawing/2014/main" id="{B6E6AD1E-A06A-6481-C655-1FAADFD8ACA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2" name="Ellipse 61">
                      <a:extLst>
                        <a:ext uri="{FF2B5EF4-FFF2-40B4-BE49-F238E27FC236}">
                          <a16:creationId xmlns:a16="http://schemas.microsoft.com/office/drawing/2014/main" id="{5AA524D4-766E-085A-9DF8-1A52FC22C0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5" name="Ellipse 64">
                      <a:extLst>
                        <a:ext uri="{FF2B5EF4-FFF2-40B4-BE49-F238E27FC236}">
                          <a16:creationId xmlns:a16="http://schemas.microsoft.com/office/drawing/2014/main" id="{98479D35-8E7D-6B07-7D1C-4E68121609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7" name="Ellipse 66">
                      <a:extLst>
                        <a:ext uri="{FF2B5EF4-FFF2-40B4-BE49-F238E27FC236}">
                          <a16:creationId xmlns:a16="http://schemas.microsoft.com/office/drawing/2014/main" id="{969CED88-A8D2-B192-6AA4-285CE7718A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9" name="Ellipse 68">
                      <a:extLst>
                        <a:ext uri="{FF2B5EF4-FFF2-40B4-BE49-F238E27FC236}">
                          <a16:creationId xmlns:a16="http://schemas.microsoft.com/office/drawing/2014/main" id="{72422CF1-2A7A-2512-9720-533CD1A9AA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2" name="Ellipse 71">
                      <a:extLst>
                        <a:ext uri="{FF2B5EF4-FFF2-40B4-BE49-F238E27FC236}">
                          <a16:creationId xmlns:a16="http://schemas.microsoft.com/office/drawing/2014/main" id="{506D7853-A1BA-0373-8DA4-82FE3103C25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5" name="Ellipse 74">
                      <a:extLst>
                        <a:ext uri="{FF2B5EF4-FFF2-40B4-BE49-F238E27FC236}">
                          <a16:creationId xmlns:a16="http://schemas.microsoft.com/office/drawing/2014/main" id="{AA9B75FF-1B28-E73F-72EA-95765AC4165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78" name="Connecteur droit 77">
                    <a:extLst>
                      <a:ext uri="{FF2B5EF4-FFF2-40B4-BE49-F238E27FC236}">
                        <a16:creationId xmlns:a16="http://schemas.microsoft.com/office/drawing/2014/main" id="{847F4A5D-2ABC-CCE0-3328-BAC9E817478E}"/>
                      </a:ext>
                    </a:extLst>
                  </p:cNvPr>
                  <p:cNvCxnSpPr>
                    <a:stCxn id="2" idx="1"/>
                    <a:endCxn id="24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Connecteur droit 79">
                    <a:extLst>
                      <a:ext uri="{FF2B5EF4-FFF2-40B4-BE49-F238E27FC236}">
                        <a16:creationId xmlns:a16="http://schemas.microsoft.com/office/drawing/2014/main" id="{6C215ADC-D02B-3260-7838-1D8ECAEAC4FC}"/>
                      </a:ext>
                    </a:extLst>
                  </p:cNvPr>
                  <p:cNvCxnSpPr>
                    <a:stCxn id="25" idx="1"/>
                    <a:endCxn id="27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B69E42CC-334C-9063-98C5-CF44CABC48D8}"/>
                      </a:ext>
                    </a:extLst>
                  </p:cNvPr>
                  <p:cNvCxnSpPr>
                    <a:cxnSpLocks/>
                    <a:stCxn id="53" idx="1"/>
                    <a:endCxn id="29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2C58066D-E09A-1442-ED69-18799444C4DE}"/>
                      </a:ext>
                    </a:extLst>
                  </p:cNvPr>
                  <p:cNvCxnSpPr>
                    <a:stCxn id="9" idx="3"/>
                    <a:endCxn id="22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9DD2E9D3-A6C9-493A-1DD3-BA345739F69B}"/>
                      </a:ext>
                    </a:extLst>
                  </p:cNvPr>
                  <p:cNvCxnSpPr>
                    <a:cxnSpLocks/>
                    <a:stCxn id="4" idx="3"/>
                    <a:endCxn id="18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F990439B-3495-EC9B-D7EF-1B9CCFDD1DD5}"/>
                      </a:ext>
                    </a:extLst>
                  </p:cNvPr>
                  <p:cNvCxnSpPr>
                    <a:stCxn id="31" idx="3"/>
                    <a:endCxn id="2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52D4112F-4825-640B-6BE2-4E36E4E77DEE}"/>
                      </a:ext>
                    </a:extLst>
                  </p:cNvPr>
                  <p:cNvCxnSpPr>
                    <a:stCxn id="39" idx="3"/>
                    <a:endCxn id="38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58E0DBE1-0F17-F851-F3F4-9A1A69CDC099}"/>
                      </a:ext>
                    </a:extLst>
                  </p:cNvPr>
                  <p:cNvCxnSpPr>
                    <a:stCxn id="36" idx="6"/>
                    <a:endCxn id="49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0E1840F9-1C40-432B-FB23-21BD81B70B13}"/>
                      </a:ext>
                    </a:extLst>
                  </p:cNvPr>
                  <p:cNvCxnSpPr>
                    <a:stCxn id="32" idx="6"/>
                    <a:endCxn id="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44413842-FD7B-BD16-754A-1563DD6EBAB2}"/>
                      </a:ext>
                    </a:extLst>
                  </p:cNvPr>
                  <p:cNvCxnSpPr>
                    <a:cxnSpLocks/>
                    <a:endCxn id="14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6339CC1F-9454-9059-5B50-C94E51F363B0}"/>
                      </a:ext>
                    </a:extLst>
                  </p:cNvPr>
                  <p:cNvCxnSpPr>
                    <a:stCxn id="17" idx="3"/>
                    <a:endCxn id="41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4" name="Connecteur droit 103">
                    <a:extLst>
                      <a:ext uri="{FF2B5EF4-FFF2-40B4-BE49-F238E27FC236}">
                        <a16:creationId xmlns:a16="http://schemas.microsoft.com/office/drawing/2014/main" id="{0771F945-131E-A3B2-FA88-71312F80EF7E}"/>
                      </a:ext>
                    </a:extLst>
                  </p:cNvPr>
                  <p:cNvCxnSpPr>
                    <a:stCxn id="135" idx="3"/>
                    <a:endCxn id="44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6" name="Connecteur droit 105">
                    <a:extLst>
                      <a:ext uri="{FF2B5EF4-FFF2-40B4-BE49-F238E27FC236}">
                        <a16:creationId xmlns:a16="http://schemas.microsoft.com/office/drawing/2014/main" id="{2F4D401D-C6F9-ADC5-C027-A17250DACBCF}"/>
                      </a:ext>
                    </a:extLst>
                  </p:cNvPr>
                  <p:cNvCxnSpPr>
                    <a:stCxn id="141" idx="3"/>
                    <a:endCxn id="47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8" name="Connecteur droit 107">
                    <a:extLst>
                      <a:ext uri="{FF2B5EF4-FFF2-40B4-BE49-F238E27FC236}">
                        <a16:creationId xmlns:a16="http://schemas.microsoft.com/office/drawing/2014/main" id="{6D43ED3C-808E-753D-827A-9F0BEA6DDA76}"/>
                      </a:ext>
                    </a:extLst>
                  </p:cNvPr>
                  <p:cNvCxnSpPr>
                    <a:cxnSpLocks/>
                    <a:stCxn id="73" idx="3"/>
                    <a:endCxn id="50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0" name="Connecteur droit 109">
                    <a:extLst>
                      <a:ext uri="{FF2B5EF4-FFF2-40B4-BE49-F238E27FC236}">
                        <a16:creationId xmlns:a16="http://schemas.microsoft.com/office/drawing/2014/main" id="{B9546698-ED3D-D586-5208-63F40F70CD9F}"/>
                      </a:ext>
                    </a:extLst>
                  </p:cNvPr>
                  <p:cNvCxnSpPr>
                    <a:cxnSpLocks/>
                    <a:stCxn id="51" idx="3"/>
                    <a:endCxn id="69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2" name="Connecteur droit 111">
                    <a:extLst>
                      <a:ext uri="{FF2B5EF4-FFF2-40B4-BE49-F238E27FC236}">
                        <a16:creationId xmlns:a16="http://schemas.microsoft.com/office/drawing/2014/main" id="{9E9337BD-7C36-1E97-E2FD-6D00905F3381}"/>
                      </a:ext>
                    </a:extLst>
                  </p:cNvPr>
                  <p:cNvCxnSpPr>
                    <a:endCxn id="6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Connecteur droit 115">
                    <a:extLst>
                      <a:ext uri="{FF2B5EF4-FFF2-40B4-BE49-F238E27FC236}">
                        <a16:creationId xmlns:a16="http://schemas.microsoft.com/office/drawing/2014/main" id="{7C0695E5-A026-6945-E365-073BAB1C5C2B}"/>
                      </a:ext>
                    </a:extLst>
                  </p:cNvPr>
                  <p:cNvCxnSpPr>
                    <a:stCxn id="63" idx="3"/>
                    <a:endCxn id="75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8" name="Connecteur droit 117">
                    <a:extLst>
                      <a:ext uri="{FF2B5EF4-FFF2-40B4-BE49-F238E27FC236}">
                        <a16:creationId xmlns:a16="http://schemas.microsoft.com/office/drawing/2014/main" id="{63403452-58FE-774A-E11D-A537FD4A1CA4}"/>
                      </a:ext>
                    </a:extLst>
                  </p:cNvPr>
                  <p:cNvCxnSpPr>
                    <a:stCxn id="57" idx="1"/>
                    <a:endCxn id="72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0" name="Connecteur droit 119">
                    <a:extLst>
                      <a:ext uri="{FF2B5EF4-FFF2-40B4-BE49-F238E27FC236}">
                        <a16:creationId xmlns:a16="http://schemas.microsoft.com/office/drawing/2014/main" id="{A1161A7C-5125-B141-2BF2-9E4BA3255292}"/>
                      </a:ext>
                    </a:extLst>
                  </p:cNvPr>
                  <p:cNvCxnSpPr>
                    <a:stCxn id="59" idx="1"/>
                    <a:endCxn id="67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Connecteur droit 121">
                    <a:extLst>
                      <a:ext uri="{FF2B5EF4-FFF2-40B4-BE49-F238E27FC236}">
                        <a16:creationId xmlns:a16="http://schemas.microsoft.com/office/drawing/2014/main" id="{96BF8769-C852-EDF1-8929-C31E5BB0AD7D}"/>
                      </a:ext>
                    </a:extLst>
                  </p:cNvPr>
                  <p:cNvCxnSpPr>
                    <a:stCxn id="33" idx="1"/>
                    <a:endCxn id="62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4" name="Connecteur droit 123">
                    <a:extLst>
                      <a:ext uri="{FF2B5EF4-FFF2-40B4-BE49-F238E27FC236}">
                        <a16:creationId xmlns:a16="http://schemas.microsoft.com/office/drawing/2014/main" id="{3E6916D6-97B4-9854-4A65-02A34C875836}"/>
                      </a:ext>
                    </a:extLst>
                  </p:cNvPr>
                  <p:cNvCxnSpPr>
                    <a:stCxn id="11" idx="1"/>
                    <a:endCxn id="60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6" name="Connecteur droit 125">
                    <a:extLst>
                      <a:ext uri="{FF2B5EF4-FFF2-40B4-BE49-F238E27FC236}">
                        <a16:creationId xmlns:a16="http://schemas.microsoft.com/office/drawing/2014/main" id="{E0C0570B-763C-BEE8-B64C-B6B8D5517238}"/>
                      </a:ext>
                    </a:extLst>
                  </p:cNvPr>
                  <p:cNvCxnSpPr>
                    <a:cxnSpLocks/>
                    <a:stCxn id="15" idx="1"/>
                    <a:endCxn id="54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2" name="Rectangle : coins arrondis 11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45A18C7F-295E-A985-C393-FEF8CDED0E97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16" name="Ellipse 15">
                <a:extLst>
                  <a:ext uri="{FF2B5EF4-FFF2-40B4-BE49-F238E27FC236}">
                    <a16:creationId xmlns:a16="http://schemas.microsoft.com/office/drawing/2014/main" id="{3F74D504-6C4B-6DCA-03AA-EEBBAB447528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21" name="Connecteur droit 20">
                <a:extLst>
                  <a:ext uri="{FF2B5EF4-FFF2-40B4-BE49-F238E27FC236}">
                    <a16:creationId xmlns:a16="http://schemas.microsoft.com/office/drawing/2014/main" id="{DCB5B91F-242A-EFD5-B9C9-D5072A932917}"/>
                  </a:ext>
                </a:extLst>
              </p:cNvPr>
              <p:cNvCxnSpPr>
                <a:stCxn id="16" idx="6"/>
                <a:endCxn id="12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58" name="Image 57">
              <a:hlinkClick r:id="rId28" action="ppaction://hlinksldjump"/>
              <a:extLst>
                <a:ext uri="{FF2B5EF4-FFF2-40B4-BE49-F238E27FC236}">
                  <a16:creationId xmlns:a16="http://schemas.microsoft.com/office/drawing/2014/main" id="{EB29CCF1-73D9-A13C-0974-2E29819A6B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998186" y="1053776"/>
              <a:ext cx="310923" cy="323116"/>
            </a:xfrm>
            <a:prstGeom prst="rect">
              <a:avLst/>
            </a:prstGeom>
            <a:noFill/>
          </p:spPr>
        </p:pic>
      </p:grpSp>
      <p:sp>
        <p:nvSpPr>
          <p:cNvPr id="3" name="Titre 2">
            <a:extLst>
              <a:ext uri="{FF2B5EF4-FFF2-40B4-BE49-F238E27FC236}">
                <a16:creationId xmlns:a16="http://schemas.microsoft.com/office/drawing/2014/main" id="{4E4B492C-6BBB-A059-98EE-007664A32AE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14200" y="-1437124"/>
            <a:ext cx="10515600" cy="1325563"/>
          </a:xfrm>
        </p:spPr>
        <p:txBody>
          <a:bodyPr/>
          <a:lstStyle/>
          <a:p>
            <a:r>
              <a:rPr lang="fr-CH"/>
              <a:t>visage</a:t>
            </a:r>
          </a:p>
        </p:txBody>
      </p:sp>
    </p:spTree>
    <p:extLst>
      <p:ext uri="{BB962C8B-B14F-4D97-AF65-F5344CB8AC3E}">
        <p14:creationId xmlns:p14="http://schemas.microsoft.com/office/powerpoint/2010/main" val="3380811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6ADB1BD-F7B6-83FC-E609-EE6DA6ED00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2E6ADE-6E53-7A40-E93C-02241F7AEF0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/>
          <a:lstStyle/>
          <a:p>
            <a:r>
              <a:rPr lang="fr-CH" err="1"/>
              <a:t>oeil</a:t>
            </a:r>
            <a:endParaRPr lang="fr-CH"/>
          </a:p>
        </p:txBody>
      </p:sp>
      <p:grpSp>
        <p:nvGrpSpPr>
          <p:cNvPr id="373" name="Groupe 372">
            <a:extLst>
              <a:ext uri="{FF2B5EF4-FFF2-40B4-BE49-F238E27FC236}">
                <a16:creationId xmlns:a16="http://schemas.microsoft.com/office/drawing/2014/main" id="{EE36C512-382F-8198-1CCF-695D6A692E2A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289" name="Groupe 288">
              <a:extLst>
                <a:ext uri="{FF2B5EF4-FFF2-40B4-BE49-F238E27FC236}">
                  <a16:creationId xmlns:a16="http://schemas.microsoft.com/office/drawing/2014/main" id="{C8279184-C82E-2334-A51B-28DB9D385AF7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290" name="Groupe 289">
                <a:extLst>
                  <a:ext uri="{FF2B5EF4-FFF2-40B4-BE49-F238E27FC236}">
                    <a16:creationId xmlns:a16="http://schemas.microsoft.com/office/drawing/2014/main" id="{7BF54FFD-F8F0-F001-A5BB-AFAA5FE26C92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293" name="Groupe 292">
                  <a:extLst>
                    <a:ext uri="{FF2B5EF4-FFF2-40B4-BE49-F238E27FC236}">
                      <a16:creationId xmlns:a16="http://schemas.microsoft.com/office/drawing/2014/main" id="{FC251D78-A13E-FEC5-B817-5402099E8AA5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295" name="Groupe 294">
                    <a:extLst>
                      <a:ext uri="{FF2B5EF4-FFF2-40B4-BE49-F238E27FC236}">
                        <a16:creationId xmlns:a16="http://schemas.microsoft.com/office/drawing/2014/main" id="{D2FBE04F-BC6D-AA8F-8D8A-0E3972EA72F0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318" name="Image 317">
                      <a:extLst>
                        <a:ext uri="{FF2B5EF4-FFF2-40B4-BE49-F238E27FC236}">
                          <a16:creationId xmlns:a16="http://schemas.microsoft.com/office/drawing/2014/main" id="{E20BD5F6-E9E8-FC36-D4C2-B5F23AD198B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319" name="Rectangle : coins arrondis 318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59D5D847-2175-4CEF-0769-E8E2F0A7C69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0" y="406413"/>
                      <a:ext cx="998589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ŒIL: 18.4 %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736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20" name="Rectangle : coins arrondis 319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241C7DD3-744C-3BBD-EF6C-A3B1768714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VISAGE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21" name="Rectangle : coins arrondis 320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F357FF7F-7EA0-9A22-C657-060016EE12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322" name="Rectangle : coins arrondis 321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0CA39C73-EBD3-CCC7-19AD-1063B8CBE8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323" name="Rectangle : coins arrondis 322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F60837F0-032B-B694-CF26-31E27B4A5B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324" name="Rectangle : coins arrondis 323" descr="CRANE 124&#10;">
                      <a:extLst>
                        <a:ext uri="{FF2B5EF4-FFF2-40B4-BE49-F238E27FC236}">
                          <a16:creationId xmlns:a16="http://schemas.microsoft.com/office/drawing/2014/main" id="{4E601957-D205-302F-C53E-E9741513AD2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25" name="Rectangle : coins arrondis 324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676EFF94-7ADC-4F7C-2F1D-7FE336C8A40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326" name="Rectangle : coins arrondis 325" descr="CRANE 124&#10;">
                      <a:extLst>
                        <a:ext uri="{FF2B5EF4-FFF2-40B4-BE49-F238E27FC236}">
                          <a16:creationId xmlns:a16="http://schemas.microsoft.com/office/drawing/2014/main" id="{078C7B2F-23CE-6361-3A4C-13BB979A20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27" name="Rectangle : coins arrondis 326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B136D0F5-35B5-75FD-D64F-5E1F17E6D4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328" name="Rectangle : coins arrondis 327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D3125306-607E-3E93-0C95-4A8BD4FA89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29" name="Rectangle : coins arrondis 328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DC03A626-D5F0-168C-1790-CA61298CA6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330" name="Rectangle : coins arrondis 329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51A28EE3-007F-48FB-27C3-BCB686AEBE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31" name="Rectangle : coins arrondis 330" descr="CRANE 124&#10;">
                      <a:extLst>
                        <a:ext uri="{FF2B5EF4-FFF2-40B4-BE49-F238E27FC236}">
                          <a16:creationId xmlns:a16="http://schemas.microsoft.com/office/drawing/2014/main" id="{B3D15EE6-A4A8-1D38-FFC9-94705C99FF0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32" name="Rectangle : coins arrondis 331" descr="CRANE 124&#10;">
                      <a:extLst>
                        <a:ext uri="{FF2B5EF4-FFF2-40B4-BE49-F238E27FC236}">
                          <a16:creationId xmlns:a16="http://schemas.microsoft.com/office/drawing/2014/main" id="{A3C6744C-9F31-1F09-38D4-F95E55DA5A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33" name="Rectangle : coins arrondis 332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89AF8253-8150-F99C-53E9-E8E75DCE40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334" name="Rectangle : coins arrondis 333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B8146DBD-E642-C37D-9F5C-6F08002FC06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335" name="Rectangle : coins arrondis 334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0F9AA7DE-DE1B-80A3-78DD-87494F7D3A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336" name="Rectangle : coins arrondis 335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DA9D2BF6-8447-64F9-7F8D-FDE42A13456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337" name="Rectangle : coins arrondis 336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EE81788C-8DBF-30EA-4341-C5D35396319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338" name="Rectangle : coins arrondis 337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FF897FCA-C673-C046-5C77-6958DE90107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339" name="Rectangle : coins arrondis 338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375FE95C-86BE-0A9E-9D56-9A93463F16E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340" name="Rectangle : coins arrondis 339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45C7C22A-C96D-0FCB-8E72-270EA4246B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341" name="Rectangle : coins arrondis 340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37805456-9ABC-22C2-22BC-7522B13405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342" name="Rectangle : coins arrondis 341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67C36262-F040-442E-7BF5-C220E3CA7B8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343" name="Ellipse 342">
                      <a:extLst>
                        <a:ext uri="{FF2B5EF4-FFF2-40B4-BE49-F238E27FC236}">
                          <a16:creationId xmlns:a16="http://schemas.microsoft.com/office/drawing/2014/main" id="{8327BD77-D4AF-B39B-0AE2-B5704E84ED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44" name="Ellipse 343">
                      <a:extLst>
                        <a:ext uri="{FF2B5EF4-FFF2-40B4-BE49-F238E27FC236}">
                          <a16:creationId xmlns:a16="http://schemas.microsoft.com/office/drawing/2014/main" id="{379F9972-F5E3-E0D1-E98A-B7B0B8283D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45" name="Ellipse 344">
                      <a:extLst>
                        <a:ext uri="{FF2B5EF4-FFF2-40B4-BE49-F238E27FC236}">
                          <a16:creationId xmlns:a16="http://schemas.microsoft.com/office/drawing/2014/main" id="{B3A3BC9D-C7C8-B9F5-836E-F042729818A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46" name="Ellipse 345">
                      <a:extLst>
                        <a:ext uri="{FF2B5EF4-FFF2-40B4-BE49-F238E27FC236}">
                          <a16:creationId xmlns:a16="http://schemas.microsoft.com/office/drawing/2014/main" id="{950087AB-78D2-F49F-7726-A44A24C30F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47" name="Ellipse 346">
                      <a:extLst>
                        <a:ext uri="{FF2B5EF4-FFF2-40B4-BE49-F238E27FC236}">
                          <a16:creationId xmlns:a16="http://schemas.microsoft.com/office/drawing/2014/main" id="{322270CD-1102-CB5F-B4C6-16134A345F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48" name="Ellipse 347">
                      <a:extLst>
                        <a:ext uri="{FF2B5EF4-FFF2-40B4-BE49-F238E27FC236}">
                          <a16:creationId xmlns:a16="http://schemas.microsoft.com/office/drawing/2014/main" id="{8A8F0E4B-C57B-2854-A56F-1B6DBF3FFEB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49" name="Ellipse 348">
                      <a:extLst>
                        <a:ext uri="{FF2B5EF4-FFF2-40B4-BE49-F238E27FC236}">
                          <a16:creationId xmlns:a16="http://schemas.microsoft.com/office/drawing/2014/main" id="{86A4FBF7-6A2D-C4D2-F9AC-B7DA85203DA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50" name="Ellipse 349">
                      <a:extLst>
                        <a:ext uri="{FF2B5EF4-FFF2-40B4-BE49-F238E27FC236}">
                          <a16:creationId xmlns:a16="http://schemas.microsoft.com/office/drawing/2014/main" id="{102673EA-3C34-F50E-F249-7EDE2CF0E2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51" name="Ellipse 350">
                      <a:extLst>
                        <a:ext uri="{FF2B5EF4-FFF2-40B4-BE49-F238E27FC236}">
                          <a16:creationId xmlns:a16="http://schemas.microsoft.com/office/drawing/2014/main" id="{2449C469-B400-A8C3-38B7-0F847DF0FB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52" name="Ellipse 351">
                      <a:extLst>
                        <a:ext uri="{FF2B5EF4-FFF2-40B4-BE49-F238E27FC236}">
                          <a16:creationId xmlns:a16="http://schemas.microsoft.com/office/drawing/2014/main" id="{1D8D7BFD-01E6-8601-3DA4-BAD1DB2487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53" name="Ellipse 352">
                      <a:extLst>
                        <a:ext uri="{FF2B5EF4-FFF2-40B4-BE49-F238E27FC236}">
                          <a16:creationId xmlns:a16="http://schemas.microsoft.com/office/drawing/2014/main" id="{62CBD5F5-4081-28CB-A137-F92025EA3D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54" name="Ellipse 353">
                      <a:extLst>
                        <a:ext uri="{FF2B5EF4-FFF2-40B4-BE49-F238E27FC236}">
                          <a16:creationId xmlns:a16="http://schemas.microsoft.com/office/drawing/2014/main" id="{91295688-34DD-F28B-4000-4B93C0D07A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55" name="Ellipse 354">
                      <a:extLst>
                        <a:ext uri="{FF2B5EF4-FFF2-40B4-BE49-F238E27FC236}">
                          <a16:creationId xmlns:a16="http://schemas.microsoft.com/office/drawing/2014/main" id="{F73C3F0F-939D-524A-1A97-486CAC1193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56" name="Ellipse 355">
                      <a:extLst>
                        <a:ext uri="{FF2B5EF4-FFF2-40B4-BE49-F238E27FC236}">
                          <a16:creationId xmlns:a16="http://schemas.microsoft.com/office/drawing/2014/main" id="{20578957-D7AC-CEA3-E8DD-59FEFF6CB36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57" name="Ellipse 356">
                      <a:extLst>
                        <a:ext uri="{FF2B5EF4-FFF2-40B4-BE49-F238E27FC236}">
                          <a16:creationId xmlns:a16="http://schemas.microsoft.com/office/drawing/2014/main" id="{C6186277-DE0A-5C48-3DD2-C2FC76839F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58" name="Ellipse 357">
                      <a:extLst>
                        <a:ext uri="{FF2B5EF4-FFF2-40B4-BE49-F238E27FC236}">
                          <a16:creationId xmlns:a16="http://schemas.microsoft.com/office/drawing/2014/main" id="{41F94493-9735-23BB-B64F-FF16F62E03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59" name="Ellipse 358">
                      <a:extLst>
                        <a:ext uri="{FF2B5EF4-FFF2-40B4-BE49-F238E27FC236}">
                          <a16:creationId xmlns:a16="http://schemas.microsoft.com/office/drawing/2014/main" id="{9FF78BDB-E10A-19BB-39D5-B082BC88EAD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60" name="Ellipse 359">
                      <a:extLst>
                        <a:ext uri="{FF2B5EF4-FFF2-40B4-BE49-F238E27FC236}">
                          <a16:creationId xmlns:a16="http://schemas.microsoft.com/office/drawing/2014/main" id="{CEB8044F-C337-DA3F-3C8B-957DF8F262B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61" name="Ellipse 360">
                      <a:extLst>
                        <a:ext uri="{FF2B5EF4-FFF2-40B4-BE49-F238E27FC236}">
                          <a16:creationId xmlns:a16="http://schemas.microsoft.com/office/drawing/2014/main" id="{A7AD75A9-7F2C-8B5C-936A-423D385A447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62" name="Ellipse 361">
                      <a:extLst>
                        <a:ext uri="{FF2B5EF4-FFF2-40B4-BE49-F238E27FC236}">
                          <a16:creationId xmlns:a16="http://schemas.microsoft.com/office/drawing/2014/main" id="{DD8E8EE0-5A02-E470-8398-A7C5526426C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63" name="Ellipse 362">
                      <a:extLst>
                        <a:ext uri="{FF2B5EF4-FFF2-40B4-BE49-F238E27FC236}">
                          <a16:creationId xmlns:a16="http://schemas.microsoft.com/office/drawing/2014/main" id="{9E03D1F1-B861-CAAA-045C-37A6DAB935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64" name="Ellipse 363">
                      <a:extLst>
                        <a:ext uri="{FF2B5EF4-FFF2-40B4-BE49-F238E27FC236}">
                          <a16:creationId xmlns:a16="http://schemas.microsoft.com/office/drawing/2014/main" id="{D90FDCD7-D458-AC20-54C6-D0DD5AC4C0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296" name="Connecteur droit 295">
                    <a:extLst>
                      <a:ext uri="{FF2B5EF4-FFF2-40B4-BE49-F238E27FC236}">
                        <a16:creationId xmlns:a16="http://schemas.microsoft.com/office/drawing/2014/main" id="{E5261A35-08F5-CE2D-1619-B3287F42FC3A}"/>
                      </a:ext>
                    </a:extLst>
                  </p:cNvPr>
                  <p:cNvCxnSpPr>
                    <a:cxnSpLocks/>
                    <a:stCxn id="319" idx="1"/>
                    <a:endCxn id="347" idx="6"/>
                  </p:cNvCxnSpPr>
                  <p:nvPr/>
                </p:nvCxnSpPr>
                <p:spPr>
                  <a:xfrm flipH="1">
                    <a:off x="6483531" y="614889"/>
                    <a:ext cx="616282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7" name="Connecteur droit 296">
                    <a:extLst>
                      <a:ext uri="{FF2B5EF4-FFF2-40B4-BE49-F238E27FC236}">
                        <a16:creationId xmlns:a16="http://schemas.microsoft.com/office/drawing/2014/main" id="{9FE92703-12A1-CF23-DD01-0741441AE49A}"/>
                      </a:ext>
                    </a:extLst>
                  </p:cNvPr>
                  <p:cNvCxnSpPr>
                    <a:stCxn id="326" idx="1"/>
                    <a:endCxn id="348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8" name="Connecteur droit 297">
                    <a:extLst>
                      <a:ext uri="{FF2B5EF4-FFF2-40B4-BE49-F238E27FC236}">
                        <a16:creationId xmlns:a16="http://schemas.microsoft.com/office/drawing/2014/main" id="{24017F1C-C2C8-58F2-163D-AF37B51C945B}"/>
                      </a:ext>
                    </a:extLst>
                  </p:cNvPr>
                  <p:cNvCxnSpPr>
                    <a:cxnSpLocks/>
                    <a:stCxn id="335" idx="1"/>
                    <a:endCxn id="349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9" name="Connecteur droit 298">
                    <a:extLst>
                      <a:ext uri="{FF2B5EF4-FFF2-40B4-BE49-F238E27FC236}">
                        <a16:creationId xmlns:a16="http://schemas.microsoft.com/office/drawing/2014/main" id="{C483673F-DAB4-D0E9-C535-765F580D2A2D}"/>
                      </a:ext>
                    </a:extLst>
                  </p:cNvPr>
                  <p:cNvCxnSpPr>
                    <a:stCxn id="322" idx="3"/>
                    <a:endCxn id="346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0" name="Connecteur droit 299">
                    <a:extLst>
                      <a:ext uri="{FF2B5EF4-FFF2-40B4-BE49-F238E27FC236}">
                        <a16:creationId xmlns:a16="http://schemas.microsoft.com/office/drawing/2014/main" id="{F6122F41-C7CA-380E-F1C5-76BADFDB8656}"/>
                      </a:ext>
                    </a:extLst>
                  </p:cNvPr>
                  <p:cNvCxnSpPr>
                    <a:stCxn id="320" idx="3"/>
                    <a:endCxn id="344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1" name="Connecteur droit 300">
                    <a:extLst>
                      <a:ext uri="{FF2B5EF4-FFF2-40B4-BE49-F238E27FC236}">
                        <a16:creationId xmlns:a16="http://schemas.microsoft.com/office/drawing/2014/main" id="{4E715F1F-DFE7-9F53-0D01-19803E3177A0}"/>
                      </a:ext>
                    </a:extLst>
                  </p:cNvPr>
                  <p:cNvCxnSpPr>
                    <a:stCxn id="327" idx="3"/>
                    <a:endCxn id="345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2" name="Connecteur droit 301">
                    <a:extLst>
                      <a:ext uri="{FF2B5EF4-FFF2-40B4-BE49-F238E27FC236}">
                        <a16:creationId xmlns:a16="http://schemas.microsoft.com/office/drawing/2014/main" id="{07955FE9-73A5-AD2F-B391-A06E0FB84451}"/>
                      </a:ext>
                    </a:extLst>
                  </p:cNvPr>
                  <p:cNvCxnSpPr>
                    <a:stCxn id="330" idx="3"/>
                    <a:endCxn id="352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3" name="Connecteur droit 302">
                    <a:extLst>
                      <a:ext uri="{FF2B5EF4-FFF2-40B4-BE49-F238E27FC236}">
                        <a16:creationId xmlns:a16="http://schemas.microsoft.com/office/drawing/2014/main" id="{7B579523-E8DB-6CF6-7B1C-6240F684757A}"/>
                      </a:ext>
                    </a:extLst>
                  </p:cNvPr>
                  <p:cNvCxnSpPr>
                    <a:stCxn id="351" idx="6"/>
                    <a:endCxn id="333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4" name="Connecteur droit 303">
                    <a:extLst>
                      <a:ext uri="{FF2B5EF4-FFF2-40B4-BE49-F238E27FC236}">
                        <a16:creationId xmlns:a16="http://schemas.microsoft.com/office/drawing/2014/main" id="{53570E8F-6583-9B8A-81CE-E8D087DF4AE5}"/>
                      </a:ext>
                    </a:extLst>
                  </p:cNvPr>
                  <p:cNvCxnSpPr>
                    <a:stCxn id="350" idx="6"/>
                    <a:endCxn id="351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5" name="Connecteur droit 304">
                    <a:extLst>
                      <a:ext uri="{FF2B5EF4-FFF2-40B4-BE49-F238E27FC236}">
                        <a16:creationId xmlns:a16="http://schemas.microsoft.com/office/drawing/2014/main" id="{DF50992C-8D35-363D-81BD-BA3669F8800F}"/>
                      </a:ext>
                    </a:extLst>
                  </p:cNvPr>
                  <p:cNvCxnSpPr>
                    <a:cxnSpLocks/>
                    <a:endCxn id="343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6" name="Connecteur droit 305">
                    <a:extLst>
                      <a:ext uri="{FF2B5EF4-FFF2-40B4-BE49-F238E27FC236}">
                        <a16:creationId xmlns:a16="http://schemas.microsoft.com/office/drawing/2014/main" id="{FE0BBF31-6AA8-2807-C69A-3FDDF7F67F6D}"/>
                      </a:ext>
                    </a:extLst>
                  </p:cNvPr>
                  <p:cNvCxnSpPr>
                    <a:stCxn id="325" idx="3"/>
                    <a:endCxn id="353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7" name="Connecteur droit 306">
                    <a:extLst>
                      <a:ext uri="{FF2B5EF4-FFF2-40B4-BE49-F238E27FC236}">
                        <a16:creationId xmlns:a16="http://schemas.microsoft.com/office/drawing/2014/main" id="{988D6DDC-C6EC-B117-23B9-62A8AB19F995}"/>
                      </a:ext>
                    </a:extLst>
                  </p:cNvPr>
                  <p:cNvCxnSpPr>
                    <a:stCxn id="341" idx="3"/>
                    <a:endCxn id="354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8" name="Connecteur droit 307">
                    <a:extLst>
                      <a:ext uri="{FF2B5EF4-FFF2-40B4-BE49-F238E27FC236}">
                        <a16:creationId xmlns:a16="http://schemas.microsoft.com/office/drawing/2014/main" id="{C8F709D7-C544-B4AE-1A0C-31685666D713}"/>
                      </a:ext>
                    </a:extLst>
                  </p:cNvPr>
                  <p:cNvCxnSpPr>
                    <a:stCxn id="342" idx="3"/>
                    <a:endCxn id="355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9" name="Connecteur droit 308">
                    <a:extLst>
                      <a:ext uri="{FF2B5EF4-FFF2-40B4-BE49-F238E27FC236}">
                        <a16:creationId xmlns:a16="http://schemas.microsoft.com/office/drawing/2014/main" id="{157491EE-BFBC-3798-7A35-7230BEFF46B4}"/>
                      </a:ext>
                    </a:extLst>
                  </p:cNvPr>
                  <p:cNvCxnSpPr>
                    <a:cxnSpLocks/>
                    <a:stCxn id="340" idx="3"/>
                    <a:endCxn id="356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0" name="Connecteur droit 309">
                    <a:extLst>
                      <a:ext uri="{FF2B5EF4-FFF2-40B4-BE49-F238E27FC236}">
                        <a16:creationId xmlns:a16="http://schemas.microsoft.com/office/drawing/2014/main" id="{3B3D1317-05C7-8638-4287-412F1128173F}"/>
                      </a:ext>
                    </a:extLst>
                  </p:cNvPr>
                  <p:cNvCxnSpPr>
                    <a:cxnSpLocks/>
                    <a:stCxn id="334" idx="3"/>
                    <a:endCxn id="362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1" name="Connecteur droit 310">
                    <a:extLst>
                      <a:ext uri="{FF2B5EF4-FFF2-40B4-BE49-F238E27FC236}">
                        <a16:creationId xmlns:a16="http://schemas.microsoft.com/office/drawing/2014/main" id="{3E187D9A-F1BD-8B51-B417-EFEB5FF5DEA7}"/>
                      </a:ext>
                    </a:extLst>
                  </p:cNvPr>
                  <p:cNvCxnSpPr>
                    <a:endCxn id="360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2" name="Connecteur droit 311">
                    <a:extLst>
                      <a:ext uri="{FF2B5EF4-FFF2-40B4-BE49-F238E27FC236}">
                        <a16:creationId xmlns:a16="http://schemas.microsoft.com/office/drawing/2014/main" id="{182A02B6-762C-5F6D-9876-96DAE452BD64}"/>
                      </a:ext>
                    </a:extLst>
                  </p:cNvPr>
                  <p:cNvCxnSpPr>
                    <a:stCxn id="338" idx="3"/>
                    <a:endCxn id="364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3" name="Connecteur droit 312">
                    <a:extLst>
                      <a:ext uri="{FF2B5EF4-FFF2-40B4-BE49-F238E27FC236}">
                        <a16:creationId xmlns:a16="http://schemas.microsoft.com/office/drawing/2014/main" id="{0B79F793-7EBE-6CAF-CC4E-61EB5D1D218C}"/>
                      </a:ext>
                    </a:extLst>
                  </p:cNvPr>
                  <p:cNvCxnSpPr>
                    <a:stCxn id="336" idx="1"/>
                    <a:endCxn id="363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4" name="Connecteur droit 313">
                    <a:extLst>
                      <a:ext uri="{FF2B5EF4-FFF2-40B4-BE49-F238E27FC236}">
                        <a16:creationId xmlns:a16="http://schemas.microsoft.com/office/drawing/2014/main" id="{2E00432C-48A3-32FE-243A-8F6F1DDCA696}"/>
                      </a:ext>
                    </a:extLst>
                  </p:cNvPr>
                  <p:cNvCxnSpPr>
                    <a:stCxn id="337" idx="1"/>
                    <a:endCxn id="361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5" name="Connecteur droit 314">
                    <a:extLst>
                      <a:ext uri="{FF2B5EF4-FFF2-40B4-BE49-F238E27FC236}">
                        <a16:creationId xmlns:a16="http://schemas.microsoft.com/office/drawing/2014/main" id="{EBBE6984-0593-8303-B2E8-0B0E58175102}"/>
                      </a:ext>
                    </a:extLst>
                  </p:cNvPr>
                  <p:cNvCxnSpPr>
                    <a:stCxn id="328" idx="1"/>
                    <a:endCxn id="359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6" name="Connecteur droit 315">
                    <a:extLst>
                      <a:ext uri="{FF2B5EF4-FFF2-40B4-BE49-F238E27FC236}">
                        <a16:creationId xmlns:a16="http://schemas.microsoft.com/office/drawing/2014/main" id="{8A2F7C74-1A9C-FFDE-4FF6-D79339DC0EEF}"/>
                      </a:ext>
                    </a:extLst>
                  </p:cNvPr>
                  <p:cNvCxnSpPr>
                    <a:stCxn id="323" idx="1"/>
                    <a:endCxn id="358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7" name="Connecteur droit 316">
                    <a:extLst>
                      <a:ext uri="{FF2B5EF4-FFF2-40B4-BE49-F238E27FC236}">
                        <a16:creationId xmlns:a16="http://schemas.microsoft.com/office/drawing/2014/main" id="{568F281D-BFEA-D9A1-446D-86AC28AD010F}"/>
                      </a:ext>
                    </a:extLst>
                  </p:cNvPr>
                  <p:cNvCxnSpPr>
                    <a:cxnSpLocks/>
                    <a:stCxn id="324" idx="1"/>
                    <a:endCxn id="357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94" name="Rectangle : coins arrondis 293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B0F584A6-4BAE-8692-910C-5BD17D9714FE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291" name="Ellipse 290">
                <a:extLst>
                  <a:ext uri="{FF2B5EF4-FFF2-40B4-BE49-F238E27FC236}">
                    <a16:creationId xmlns:a16="http://schemas.microsoft.com/office/drawing/2014/main" id="{D75B206E-C448-0599-D782-F2FB3D4A0869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292" name="Connecteur droit 291">
                <a:extLst>
                  <a:ext uri="{FF2B5EF4-FFF2-40B4-BE49-F238E27FC236}">
                    <a16:creationId xmlns:a16="http://schemas.microsoft.com/office/drawing/2014/main" id="{FE677418-8D97-C72C-D87C-555AA203C406}"/>
                  </a:ext>
                </a:extLst>
              </p:cNvPr>
              <p:cNvCxnSpPr>
                <a:stCxn id="291" idx="6"/>
                <a:endCxn id="294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372" name="Image 371">
              <a:hlinkClick r:id="rId28" action="ppaction://hlinksldjump"/>
              <a:extLst>
                <a:ext uri="{FF2B5EF4-FFF2-40B4-BE49-F238E27FC236}">
                  <a16:creationId xmlns:a16="http://schemas.microsoft.com/office/drawing/2014/main" id="{D02DDCAF-5A2C-E09F-85E3-CB67028E64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7788335" y="462329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900775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EA225BCD-F054-BABB-08D7-8E1B50B96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ABEC2B-A073-3058-6A83-2EFD258E107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21659" y="-629957"/>
            <a:ext cx="1062318" cy="629957"/>
          </a:xfrm>
        </p:spPr>
        <p:txBody>
          <a:bodyPr>
            <a:normAutofit fontScale="90000"/>
          </a:bodyPr>
          <a:lstStyle/>
          <a:p>
            <a:r>
              <a:rPr lang="fr-CH"/>
              <a:t>nez</a:t>
            </a:r>
          </a:p>
        </p:txBody>
      </p:sp>
      <p:grpSp>
        <p:nvGrpSpPr>
          <p:cNvPr id="157" name="Groupe 156">
            <a:extLst>
              <a:ext uri="{FF2B5EF4-FFF2-40B4-BE49-F238E27FC236}">
                <a16:creationId xmlns:a16="http://schemas.microsoft.com/office/drawing/2014/main" id="{EE07376E-6E6E-51DB-59F7-3E0DBD65AFDE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6" name="Groupe 75">
              <a:extLst>
                <a:ext uri="{FF2B5EF4-FFF2-40B4-BE49-F238E27FC236}">
                  <a16:creationId xmlns:a16="http://schemas.microsoft.com/office/drawing/2014/main" id="{5C190920-222F-A1B4-F418-636E1ECB0A2E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7" name="Groupe 76">
                <a:extLst>
                  <a:ext uri="{FF2B5EF4-FFF2-40B4-BE49-F238E27FC236}">
                    <a16:creationId xmlns:a16="http://schemas.microsoft.com/office/drawing/2014/main" id="{F1374DD9-4A48-7454-AA6B-CFA4D591A542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80" name="Groupe 79">
                  <a:extLst>
                    <a:ext uri="{FF2B5EF4-FFF2-40B4-BE49-F238E27FC236}">
                      <a16:creationId xmlns:a16="http://schemas.microsoft.com/office/drawing/2014/main" id="{67DFDB72-9C09-8C29-6BA1-2B856A28C70D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2" name="Groupe 81">
                    <a:extLst>
                      <a:ext uri="{FF2B5EF4-FFF2-40B4-BE49-F238E27FC236}">
                        <a16:creationId xmlns:a16="http://schemas.microsoft.com/office/drawing/2014/main" id="{0174BF44-4618-9224-171D-1B146D4319B5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5" name="Image 104">
                      <a:extLst>
                        <a:ext uri="{FF2B5EF4-FFF2-40B4-BE49-F238E27FC236}">
                          <a16:creationId xmlns:a16="http://schemas.microsoft.com/office/drawing/2014/main" id="{D4BC3703-B9B4-4B59-D358-533143C3AF9D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6" name="Rectangle : coins arrondis 105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D46642EF-DC8F-0B2A-ECA4-77BC31D00EB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24CA3815-F19A-28C4-A3D9-E553512B05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VISAGE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38EA9CEF-B1CB-2987-CC2D-DCA904FE69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BC354E51-8E2F-61E1-85A8-7DE8CFC2AC7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477470"/>
                      <a:ext cx="850890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NEZ: 0.3 %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12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2886EE0B-016C-256E-988D-400EC110DCF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16CC3949-E0E3-F9E8-0B85-3EFA4FD420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3597FE08-E0B4-ED02-E229-209B4EB14F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extLst>
                        <a:ext uri="{FF2B5EF4-FFF2-40B4-BE49-F238E27FC236}">
                          <a16:creationId xmlns:a16="http://schemas.microsoft.com/office/drawing/2014/main" id="{B60722A4-125A-9756-47AD-6F2B82BF8E2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03D90AD7-E87F-D4DF-7FE0-16A898D7FB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610FF17F-864A-5354-F13E-B052135275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55733409-412A-F505-C1C1-99B45EAC656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A16F1C9C-B298-F5B6-EA23-3DA0BFB457E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extLst>
                        <a:ext uri="{FF2B5EF4-FFF2-40B4-BE49-F238E27FC236}">
                          <a16:creationId xmlns:a16="http://schemas.microsoft.com/office/drawing/2014/main" id="{DA26FEE3-73D8-E417-ED4C-F2D33E6F2A8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extLst>
                        <a:ext uri="{FF2B5EF4-FFF2-40B4-BE49-F238E27FC236}">
                          <a16:creationId xmlns:a16="http://schemas.microsoft.com/office/drawing/2014/main" id="{6FAAD6BF-0F1B-C78C-1374-92AEDD9042A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3AE7FB80-C439-A05A-9B98-EDB8A91A2C1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8D198C46-FE5A-BB0D-89C3-D5E24F812A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3D8CFDF5-BDB9-DE3C-FFD8-32A0BFEB446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A0499BE1-54A9-1B60-2EAE-23115228B6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3076F9DB-5682-A30E-4423-0D00D9EC1E9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190FCCDF-C373-4EFE-2957-BA4789B9C01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078884C2-3E43-FB99-F41C-6C4EE6F78A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F3151DA7-B2FC-0B1E-B073-34A28506C7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8" name="Rectangle : coins arrondis 127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36A21D20-B08E-46DC-4071-C45500ED40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9" name="Rectangle : coins arrondis 128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47B39C02-BCE7-A39B-01F1-F7BE4D29BD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A5276D27-6C34-4F39-5B5D-2C8CC608081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019D5705-6719-07D8-F4DB-0024027E3F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386B7B92-778B-C04F-271E-1DAE464D9F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5B416F8F-5A33-F203-B008-0716FC5D00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B19A6258-BF46-137E-AE36-DDC8C7471D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F5174352-1527-1C7A-5354-FE2332A25F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CA39BC3C-B7E6-1C18-1917-C04CFB94FB3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2F05A84F-4976-1AA0-8205-0EFCA2E4A1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01910523-AE13-EA72-99E9-4FE84E91E8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35BF8F64-CAEC-D05B-3880-9F0C601E42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54D55033-A118-C2A5-9164-4300D923B8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25C5738B-1425-6CE8-C7C4-43C8A648BDA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5AA0E9C8-0A7D-647D-5A5F-1AEDB5365D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6F3833DF-B3AF-3CB8-D987-3691F05289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90BF438B-E73E-EC39-9A20-385B8C9C92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EBB2A06E-A003-0DF4-CF38-BFF1C7D191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E47F80E1-FCCA-7A74-47C3-83146974DA6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44F6BEFD-9654-673C-8C29-CC1A78DF956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C06C2AB1-B375-B373-7424-A56A684585D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A53775A1-FF36-EC9A-DB17-77DD89EBB6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50" name="Ellipse 149">
                      <a:extLst>
                        <a:ext uri="{FF2B5EF4-FFF2-40B4-BE49-F238E27FC236}">
                          <a16:creationId xmlns:a16="http://schemas.microsoft.com/office/drawing/2014/main" id="{BD0F7BC3-3CB6-CF19-F0AD-EC2A076C2C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51" name="Ellipse 150">
                      <a:extLst>
                        <a:ext uri="{FF2B5EF4-FFF2-40B4-BE49-F238E27FC236}">
                          <a16:creationId xmlns:a16="http://schemas.microsoft.com/office/drawing/2014/main" id="{08927620-D56A-156A-C373-DC39F3C9DFE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32A2AAE6-B7A2-0363-48BB-27E5AE7A5A00}"/>
                      </a:ext>
                    </a:extLst>
                  </p:cNvPr>
                  <p:cNvCxnSpPr>
                    <a:stCxn id="106" idx="1"/>
                    <a:endCxn id="134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60FCA63B-6F64-49D1-CCA6-F46DA5B646C3}"/>
                      </a:ext>
                    </a:extLst>
                  </p:cNvPr>
                  <p:cNvCxnSpPr>
                    <a:stCxn id="113" idx="1"/>
                    <a:endCxn id="135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64BE5885-59EA-6C30-0EF8-8A03A1AA20A4}"/>
                      </a:ext>
                    </a:extLst>
                  </p:cNvPr>
                  <p:cNvCxnSpPr>
                    <a:cxnSpLocks/>
                    <a:stCxn id="122" idx="1"/>
                    <a:endCxn id="136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898E1FB0-0962-0EA4-39E3-742F85BC8A65}"/>
                      </a:ext>
                    </a:extLst>
                  </p:cNvPr>
                  <p:cNvCxnSpPr>
                    <a:cxnSpLocks/>
                    <a:stCxn id="109" idx="3"/>
                    <a:endCxn id="133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028B571C-3AC8-819A-5124-2A405C954017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CAADEF92-94DF-76C8-D056-F99BC976A0B0}"/>
                      </a:ext>
                    </a:extLst>
                  </p:cNvPr>
                  <p:cNvCxnSpPr>
                    <a:stCxn id="114" idx="3"/>
                    <a:endCxn id="132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F2568E01-5A0E-011C-2834-97A79FD61237}"/>
                      </a:ext>
                    </a:extLst>
                  </p:cNvPr>
                  <p:cNvCxnSpPr>
                    <a:stCxn id="117" idx="3"/>
                    <a:endCxn id="139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E61662D7-99F4-BF98-EA83-7BF360A0A30C}"/>
                      </a:ext>
                    </a:extLst>
                  </p:cNvPr>
                  <p:cNvCxnSpPr>
                    <a:stCxn id="138" idx="6"/>
                    <a:endCxn id="120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C1CAAA43-3FFF-2BA9-5BFC-CE85578E5F7E}"/>
                      </a:ext>
                    </a:extLst>
                  </p:cNvPr>
                  <p:cNvCxnSpPr>
                    <a:stCxn id="137" idx="6"/>
                    <a:endCxn id="138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80BE4439-BBBF-A680-E124-7985ECDEF1D1}"/>
                      </a:ext>
                    </a:extLst>
                  </p:cNvPr>
                  <p:cNvCxnSpPr>
                    <a:cxnSpLocks/>
                    <a:endCxn id="130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364B8E8C-4C09-1C9F-AC90-47418834D822}"/>
                      </a:ext>
                    </a:extLst>
                  </p:cNvPr>
                  <p:cNvCxnSpPr>
                    <a:stCxn id="112" idx="3"/>
                    <a:endCxn id="140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ECAAAB89-9028-8492-948A-47BA14A71A65}"/>
                      </a:ext>
                    </a:extLst>
                  </p:cNvPr>
                  <p:cNvCxnSpPr>
                    <a:stCxn id="128" idx="3"/>
                    <a:endCxn id="141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41CCB5E8-1668-88B9-AD0E-A9995536CBD4}"/>
                      </a:ext>
                    </a:extLst>
                  </p:cNvPr>
                  <p:cNvCxnSpPr>
                    <a:stCxn id="129" idx="3"/>
                    <a:endCxn id="142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2E69B840-A96E-90D1-2D4D-63DFB5599A68}"/>
                      </a:ext>
                    </a:extLst>
                  </p:cNvPr>
                  <p:cNvCxnSpPr>
                    <a:cxnSpLocks/>
                    <a:stCxn id="127" idx="3"/>
                    <a:endCxn id="143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EBD99341-F8F5-C4F6-2DE9-C3514EFE8B18}"/>
                      </a:ext>
                    </a:extLst>
                  </p:cNvPr>
                  <p:cNvCxnSpPr>
                    <a:cxnSpLocks/>
                    <a:stCxn id="121" idx="3"/>
                    <a:endCxn id="149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803675E6-8E9D-C10B-8DE7-9A39687A7477}"/>
                      </a:ext>
                    </a:extLst>
                  </p:cNvPr>
                  <p:cNvCxnSpPr>
                    <a:endCxn id="147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62E6B387-2D0A-817D-83C8-E6B3201DE84B}"/>
                      </a:ext>
                    </a:extLst>
                  </p:cNvPr>
                  <p:cNvCxnSpPr>
                    <a:stCxn id="125" idx="3"/>
                    <a:endCxn id="151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0C5F5B57-1B31-8A6A-F652-D3E016AC561F}"/>
                      </a:ext>
                    </a:extLst>
                  </p:cNvPr>
                  <p:cNvCxnSpPr>
                    <a:stCxn id="123" idx="1"/>
                    <a:endCxn id="150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206DFB9D-B820-238E-4C52-FA9FDE454BA1}"/>
                      </a:ext>
                    </a:extLst>
                  </p:cNvPr>
                  <p:cNvCxnSpPr>
                    <a:stCxn id="124" idx="1"/>
                    <a:endCxn id="148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1A8D3E78-2C45-BACD-1805-B47DE56C3CEE}"/>
                      </a:ext>
                    </a:extLst>
                  </p:cNvPr>
                  <p:cNvCxnSpPr>
                    <a:stCxn id="115" idx="1"/>
                    <a:endCxn id="146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Connecteur droit 102">
                    <a:extLst>
                      <a:ext uri="{FF2B5EF4-FFF2-40B4-BE49-F238E27FC236}">
                        <a16:creationId xmlns:a16="http://schemas.microsoft.com/office/drawing/2014/main" id="{B23EF391-1977-4A6E-FA71-E7C85DD84715}"/>
                      </a:ext>
                    </a:extLst>
                  </p:cNvPr>
                  <p:cNvCxnSpPr>
                    <a:stCxn id="110" idx="1"/>
                    <a:endCxn id="145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4" name="Connecteur droit 103">
                    <a:extLst>
                      <a:ext uri="{FF2B5EF4-FFF2-40B4-BE49-F238E27FC236}">
                        <a16:creationId xmlns:a16="http://schemas.microsoft.com/office/drawing/2014/main" id="{C15911E7-27A9-4F09-75BE-109B4A8E2D30}"/>
                      </a:ext>
                    </a:extLst>
                  </p:cNvPr>
                  <p:cNvCxnSpPr>
                    <a:cxnSpLocks/>
                    <a:stCxn id="111" idx="1"/>
                    <a:endCxn id="144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81" name="Rectangle : coins arrondis 80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632BF6AD-2DDA-C727-D0F7-564391BF391A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8" name="Ellipse 77">
                <a:extLst>
                  <a:ext uri="{FF2B5EF4-FFF2-40B4-BE49-F238E27FC236}">
                    <a16:creationId xmlns:a16="http://schemas.microsoft.com/office/drawing/2014/main" id="{CCB4E6B7-3D4C-7807-EFCB-5B55616359A2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9" name="Connecteur droit 78">
                <a:extLst>
                  <a:ext uri="{FF2B5EF4-FFF2-40B4-BE49-F238E27FC236}">
                    <a16:creationId xmlns:a16="http://schemas.microsoft.com/office/drawing/2014/main" id="{846BC72D-146A-E60C-5B57-8556FD2D8C0E}"/>
                  </a:ext>
                </a:extLst>
              </p:cNvPr>
              <p:cNvCxnSpPr>
                <a:stCxn id="78" idx="6"/>
                <a:endCxn id="81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6" name="Image 155">
              <a:hlinkClick r:id="rId28" action="ppaction://hlinksldjump"/>
              <a:extLst>
                <a:ext uri="{FF2B5EF4-FFF2-40B4-BE49-F238E27FC236}">
                  <a16:creationId xmlns:a16="http://schemas.microsoft.com/office/drawing/2014/main" id="{2F3A71D0-E536-39E4-FB56-7FCC508BBE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140626" y="484953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675393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88C2C6D1-6F22-8D27-0F3C-4D6372FCD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FC4D2C-45A6-627B-EE14-D4DC09FFADD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12694" y="-1409887"/>
            <a:ext cx="10515600" cy="1325563"/>
          </a:xfrm>
        </p:spPr>
        <p:txBody>
          <a:bodyPr/>
          <a:lstStyle/>
          <a:p>
            <a:r>
              <a:rPr lang="fr-CH"/>
              <a:t>oreille</a:t>
            </a:r>
          </a:p>
        </p:txBody>
      </p:sp>
      <p:grpSp>
        <p:nvGrpSpPr>
          <p:cNvPr id="156" name="Groupe 155">
            <a:extLst>
              <a:ext uri="{FF2B5EF4-FFF2-40B4-BE49-F238E27FC236}">
                <a16:creationId xmlns:a16="http://schemas.microsoft.com/office/drawing/2014/main" id="{8F748A5D-D5AE-3923-AEEF-AA470F627E1D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5" name="Groupe 74">
              <a:extLst>
                <a:ext uri="{FF2B5EF4-FFF2-40B4-BE49-F238E27FC236}">
                  <a16:creationId xmlns:a16="http://schemas.microsoft.com/office/drawing/2014/main" id="{1E6475B6-153B-3ECB-99E4-5F9D55C5A85D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6" name="Groupe 75">
                <a:extLst>
                  <a:ext uri="{FF2B5EF4-FFF2-40B4-BE49-F238E27FC236}">
                    <a16:creationId xmlns:a16="http://schemas.microsoft.com/office/drawing/2014/main" id="{0EAD1040-4033-E50C-0F82-FD5EB6F348B1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9" name="Groupe 78">
                  <a:extLst>
                    <a:ext uri="{FF2B5EF4-FFF2-40B4-BE49-F238E27FC236}">
                      <a16:creationId xmlns:a16="http://schemas.microsoft.com/office/drawing/2014/main" id="{3C8BF0EA-604B-8E8E-AE2C-6050722CD18B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1" name="Groupe 80">
                    <a:extLst>
                      <a:ext uri="{FF2B5EF4-FFF2-40B4-BE49-F238E27FC236}">
                        <a16:creationId xmlns:a16="http://schemas.microsoft.com/office/drawing/2014/main" id="{D4D758BB-4348-ECCD-E346-AD8240BD1431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4" name="Image 103">
                      <a:extLst>
                        <a:ext uri="{FF2B5EF4-FFF2-40B4-BE49-F238E27FC236}">
                          <a16:creationId xmlns:a16="http://schemas.microsoft.com/office/drawing/2014/main" id="{4124AE46-77DA-9E99-5DD7-D5AC40A6C2AE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5" name="Rectangle : coins arrondis 104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A41DFF77-F07E-85F9-6569-883B799257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EA278DE7-0F30-8885-7ECC-8DDB7F1ADE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5A6DAB6D-3036-CE2E-6843-6C56A0132D1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0CD01EA2-E088-4F6D-E62B-F8EC0B286C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87A8D901-E35B-FF84-31BE-E6FA8DC4BD6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extLst>
                        <a:ext uri="{FF2B5EF4-FFF2-40B4-BE49-F238E27FC236}">
                          <a16:creationId xmlns:a16="http://schemas.microsoft.com/office/drawing/2014/main" id="{A353B492-A1CE-080E-2FDA-792768BD3C6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D4AE9024-5C1F-A8F7-B2EE-0AA8501AD7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extLst>
                        <a:ext uri="{FF2B5EF4-FFF2-40B4-BE49-F238E27FC236}">
                          <a16:creationId xmlns:a16="http://schemas.microsoft.com/office/drawing/2014/main" id="{74572034-2A22-4064-B6CC-B3155DC1AE6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1013891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: 2.4 %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96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742D7AA7-F8E7-177F-075E-38D174154D3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063DE3AB-9373-1EE1-2EC2-0B155A47B5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67E65670-6E04-1559-7842-ED240317C9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0771A615-D203-DA54-4DA0-B413021A4AF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9CE9C370-AE55-ACB6-A13C-68FFC93102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extLst>
                        <a:ext uri="{FF2B5EF4-FFF2-40B4-BE49-F238E27FC236}">
                          <a16:creationId xmlns:a16="http://schemas.microsoft.com/office/drawing/2014/main" id="{A2DAB9D9-C581-DAB4-9DF2-AFB8EA91F7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3A2CB340-FD82-1EF1-0CE1-F627B635BD7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FDB3895E-DB15-C28D-4AE6-06EE635A2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07ED8FA7-2CFC-BF74-E59B-01E883AD1D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2312935D-3D3A-0FC3-1698-2B722824C2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B7799EF9-9A51-1E6D-E507-6C89CB875A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739553DB-BCB0-CD69-1F6E-D0284386F6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1690B7AA-5167-86DB-72C1-0D25ED06C9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1ADE1986-097E-CB44-F2A5-11489BD7581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D6E153F2-E5C0-A83D-5AE5-152A16FB1B3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8" name="Rectangle : coins arrondis 127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106E7A40-F664-4C1A-410C-7704AEAA2C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76D6B6CC-5F4A-5A51-1AA3-7ED8C13B74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D9ED092D-D95E-82FC-0099-5956D14AE1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8DBC6095-3AD4-24B1-F27A-B49B413D5C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0D51BAC1-BBE7-B08B-0EA4-B955D40031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DC689DE9-717D-DE0D-18B1-1595D28090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2532FA4A-AFA9-5C08-BC82-E8A1F359DE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52A4F84B-A810-2DA8-8C2B-C41D76E2F6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0B091CDD-49C6-0E69-9585-AD177F8926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C260397B-22B8-C60D-1075-0426E7EAE2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3D4CFDD6-2B01-1567-4181-9FC9EE8CA8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F1F77EE4-722A-02BC-64DC-BF4868851E6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42F3DDF9-B64E-5268-D2EC-C4210861F2F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AB20BE58-B1ED-53BB-D59B-5FE003FE471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F87DC1E5-857D-1D5B-9B5B-92243E75EB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8528DCB5-18B4-4C72-4550-AA6F10D1FD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13C34565-FF92-7A3B-B001-0C32B17C0F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A0E3A9CE-7492-5F6E-C19B-21E76D8FC22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37385821-C486-045C-E23F-FDDBC0C37B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E20563F8-3FFD-CD3A-12B8-2B9B91CE85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2FD9C881-8FFC-971D-9D5F-248ECA235D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BCE6396E-52C4-ADDB-C528-917CF5F6511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50" name="Ellipse 149">
                      <a:extLst>
                        <a:ext uri="{FF2B5EF4-FFF2-40B4-BE49-F238E27FC236}">
                          <a16:creationId xmlns:a16="http://schemas.microsoft.com/office/drawing/2014/main" id="{B24C84A2-3584-9B18-916F-561C1B5E91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A95F2ABC-3C87-3663-0FDD-124AF4ADE58C}"/>
                      </a:ext>
                    </a:extLst>
                  </p:cNvPr>
                  <p:cNvCxnSpPr>
                    <a:stCxn id="105" idx="1"/>
                    <a:endCxn id="133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5F2C1704-B2C3-1947-3CA5-969A32E2E72D}"/>
                      </a:ext>
                    </a:extLst>
                  </p:cNvPr>
                  <p:cNvCxnSpPr>
                    <a:cxnSpLocks/>
                    <a:stCxn id="112" idx="1"/>
                    <a:endCxn id="134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51ABBD4B-A7D3-CFEA-5905-A8EC8CEA7F4F}"/>
                      </a:ext>
                    </a:extLst>
                  </p:cNvPr>
                  <p:cNvCxnSpPr>
                    <a:cxnSpLocks/>
                    <a:stCxn id="121" idx="1"/>
                    <a:endCxn id="135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9C2ED527-2143-5383-9A19-5BA560E558A0}"/>
                      </a:ext>
                    </a:extLst>
                  </p:cNvPr>
                  <p:cNvCxnSpPr>
                    <a:stCxn id="108" idx="3"/>
                    <a:endCxn id="132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6E7B0E0F-9758-8422-2FF3-F2C1E7A4FA4A}"/>
                      </a:ext>
                    </a:extLst>
                  </p:cNvPr>
                  <p:cNvCxnSpPr>
                    <a:stCxn id="106" idx="3"/>
                    <a:endCxn id="130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C27FE922-2CCB-817F-A19B-6DF4A692A9B5}"/>
                      </a:ext>
                    </a:extLst>
                  </p:cNvPr>
                  <p:cNvCxnSpPr>
                    <a:stCxn id="113" idx="3"/>
                    <a:endCxn id="131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0B70C1A7-69A7-6811-BBF0-F871D0E21C34}"/>
                      </a:ext>
                    </a:extLst>
                  </p:cNvPr>
                  <p:cNvCxnSpPr>
                    <a:stCxn id="116" idx="3"/>
                    <a:endCxn id="138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7EED38EE-B700-C197-D42B-4C68B01AB051}"/>
                      </a:ext>
                    </a:extLst>
                  </p:cNvPr>
                  <p:cNvCxnSpPr>
                    <a:stCxn id="137" idx="6"/>
                    <a:endCxn id="119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CA21D4BB-2DAC-3002-E7D2-161479CA741D}"/>
                      </a:ext>
                    </a:extLst>
                  </p:cNvPr>
                  <p:cNvCxnSpPr>
                    <a:stCxn id="136" idx="6"/>
                    <a:endCxn id="137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61FCE2D8-1CB6-BFAB-F65A-0B202844AC43}"/>
                      </a:ext>
                    </a:extLst>
                  </p:cNvPr>
                  <p:cNvCxnSpPr>
                    <a:cxnSpLocks/>
                    <a:endCxn id="129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EEE32B18-57C3-34D8-714B-0A66F2113B99}"/>
                      </a:ext>
                    </a:extLst>
                  </p:cNvPr>
                  <p:cNvCxnSpPr>
                    <a:stCxn id="111" idx="3"/>
                    <a:endCxn id="139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ACA3C93F-CCAA-1C7A-377D-8AA92A66EBEB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3948747A-4EAF-9ACF-5BFF-38B2D07BD1B6}"/>
                      </a:ext>
                    </a:extLst>
                  </p:cNvPr>
                  <p:cNvCxnSpPr>
                    <a:stCxn id="128" idx="3"/>
                    <a:endCxn id="141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D4F629C9-B608-CDC6-C861-E55DD5D58346}"/>
                      </a:ext>
                    </a:extLst>
                  </p:cNvPr>
                  <p:cNvCxnSpPr>
                    <a:cxnSpLocks/>
                    <a:stCxn id="126" idx="3"/>
                    <a:endCxn id="142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C0B78102-E968-6A42-C4D1-F3E2D339EB41}"/>
                      </a:ext>
                    </a:extLst>
                  </p:cNvPr>
                  <p:cNvCxnSpPr>
                    <a:cxnSpLocks/>
                    <a:stCxn id="120" idx="3"/>
                    <a:endCxn id="148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A3220741-7660-B58A-B4D2-3CCC726FAB5F}"/>
                      </a:ext>
                    </a:extLst>
                  </p:cNvPr>
                  <p:cNvCxnSpPr>
                    <a:endCxn id="146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80C54653-F635-DD1B-4CF1-C44D91CFD2AA}"/>
                      </a:ext>
                    </a:extLst>
                  </p:cNvPr>
                  <p:cNvCxnSpPr>
                    <a:stCxn id="124" idx="3"/>
                    <a:endCxn id="150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F91AF3D7-3442-F787-24A0-89EB030BDC4A}"/>
                      </a:ext>
                    </a:extLst>
                  </p:cNvPr>
                  <p:cNvCxnSpPr>
                    <a:stCxn id="122" idx="1"/>
                    <a:endCxn id="149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149A7673-8B02-2F3D-DD66-247D0AE5F7DD}"/>
                      </a:ext>
                    </a:extLst>
                  </p:cNvPr>
                  <p:cNvCxnSpPr>
                    <a:stCxn id="123" idx="1"/>
                    <a:endCxn id="147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2C01C376-866F-7EB1-36EA-A74F3C7CDE0E}"/>
                      </a:ext>
                    </a:extLst>
                  </p:cNvPr>
                  <p:cNvCxnSpPr>
                    <a:stCxn id="114" idx="1"/>
                    <a:endCxn id="145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54234A1C-85CC-7DAB-4C38-9CD5EDEE9D69}"/>
                      </a:ext>
                    </a:extLst>
                  </p:cNvPr>
                  <p:cNvCxnSpPr>
                    <a:stCxn id="109" idx="1"/>
                    <a:endCxn id="144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Connecteur droit 102">
                    <a:extLst>
                      <a:ext uri="{FF2B5EF4-FFF2-40B4-BE49-F238E27FC236}">
                        <a16:creationId xmlns:a16="http://schemas.microsoft.com/office/drawing/2014/main" id="{4E5D3EBD-3BAE-FD69-3D7E-A46A85AE3EDA}"/>
                      </a:ext>
                    </a:extLst>
                  </p:cNvPr>
                  <p:cNvCxnSpPr>
                    <a:cxnSpLocks/>
                    <a:stCxn id="110" idx="1"/>
                    <a:endCxn id="143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80" name="Rectangle : coins arrondis 79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7A794E62-1CE6-96C1-020F-100EFF16566E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7" name="Ellipse 76">
                <a:extLst>
                  <a:ext uri="{FF2B5EF4-FFF2-40B4-BE49-F238E27FC236}">
                    <a16:creationId xmlns:a16="http://schemas.microsoft.com/office/drawing/2014/main" id="{67E689FC-8907-FA41-93A9-8D125128952E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8" name="Connecteur droit 77">
                <a:extLst>
                  <a:ext uri="{FF2B5EF4-FFF2-40B4-BE49-F238E27FC236}">
                    <a16:creationId xmlns:a16="http://schemas.microsoft.com/office/drawing/2014/main" id="{9BB5A059-87B8-2875-6DAC-77FCC1A629AE}"/>
                  </a:ext>
                </a:extLst>
              </p:cNvPr>
              <p:cNvCxnSpPr>
                <a:stCxn id="77" idx="6"/>
                <a:endCxn id="80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5" name="Image 154">
              <a:hlinkClick r:id="rId28" action="ppaction://hlinksldjump"/>
              <a:extLst>
                <a:ext uri="{FF2B5EF4-FFF2-40B4-BE49-F238E27FC236}">
                  <a16:creationId xmlns:a16="http://schemas.microsoft.com/office/drawing/2014/main" id="{D62FDB5A-25AC-EB25-69D6-D039913507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7668759" y="945039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920824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D5495A7-44CE-1C96-D9F3-143366CC5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418B41-5395-0B19-C7AE-85002B13AA6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40976" y="-1325563"/>
            <a:ext cx="10515600" cy="1325563"/>
          </a:xfrm>
        </p:spPr>
        <p:txBody>
          <a:bodyPr/>
          <a:lstStyle/>
          <a:p>
            <a:r>
              <a:rPr lang="fr-CH"/>
              <a:t>dents</a:t>
            </a:r>
          </a:p>
        </p:txBody>
      </p:sp>
      <p:grpSp>
        <p:nvGrpSpPr>
          <p:cNvPr id="156" name="Groupe 155">
            <a:extLst>
              <a:ext uri="{FF2B5EF4-FFF2-40B4-BE49-F238E27FC236}">
                <a16:creationId xmlns:a16="http://schemas.microsoft.com/office/drawing/2014/main" id="{3BEBD97F-1C34-9B61-75F5-B3CC274FB4B8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5" name="Groupe 74">
              <a:extLst>
                <a:ext uri="{FF2B5EF4-FFF2-40B4-BE49-F238E27FC236}">
                  <a16:creationId xmlns:a16="http://schemas.microsoft.com/office/drawing/2014/main" id="{9FBCD83B-96A5-9732-F5E9-29E1DF30C451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6" name="Groupe 75">
                <a:extLst>
                  <a:ext uri="{FF2B5EF4-FFF2-40B4-BE49-F238E27FC236}">
                    <a16:creationId xmlns:a16="http://schemas.microsoft.com/office/drawing/2014/main" id="{D3159B81-EDC4-44AA-9FB0-2B61D5B87E28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9" name="Groupe 78">
                  <a:extLst>
                    <a:ext uri="{FF2B5EF4-FFF2-40B4-BE49-F238E27FC236}">
                      <a16:creationId xmlns:a16="http://schemas.microsoft.com/office/drawing/2014/main" id="{9EC33616-DFE3-28F6-BE92-31565960FD51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1" name="Groupe 80">
                    <a:extLst>
                      <a:ext uri="{FF2B5EF4-FFF2-40B4-BE49-F238E27FC236}">
                        <a16:creationId xmlns:a16="http://schemas.microsoft.com/office/drawing/2014/main" id="{E19163CB-E552-9F3B-7C12-6AC45C9979CE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4" name="Image 103">
                      <a:extLst>
                        <a:ext uri="{FF2B5EF4-FFF2-40B4-BE49-F238E27FC236}">
                          <a16:creationId xmlns:a16="http://schemas.microsoft.com/office/drawing/2014/main" id="{C8F9C06B-E0BC-175B-E1AB-E56DD200D05C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5" name="Rectangle : coins arrondis 104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19B5AA27-1A9B-418A-8229-659D38E10D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EBEDB089-EC3B-57C2-B4DD-8EE05A1F8C0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VISAGE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4722496B-CA4F-DA77-DA40-64EB6E0FE0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21B9CFBA-88EB-9F3C-1F66-14319A5FDF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2398F25C-42D1-6408-F84A-D49240DB11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extLst>
                        <a:ext uri="{FF2B5EF4-FFF2-40B4-BE49-F238E27FC236}">
                          <a16:creationId xmlns:a16="http://schemas.microsoft.com/office/drawing/2014/main" id="{A363D877-2F25-6059-C80F-2D8D0758DD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64E5BD3E-DE87-9AEE-6B3F-C64B2C54F5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extLst>
                        <a:ext uri="{FF2B5EF4-FFF2-40B4-BE49-F238E27FC236}">
                          <a16:creationId xmlns:a16="http://schemas.microsoft.com/office/drawing/2014/main" id="{35118970-934F-4231-D079-8AED45B038C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02E88A96-A306-6E17-113F-2A0DA03972C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84760" y="1427342"/>
                      <a:ext cx="828675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DENTS: 1 %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40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0CED1A22-02AA-9D22-3B59-898436AE47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01F045C1-9CAD-A1CA-B418-67201EB191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44E30F11-44DA-2D85-C057-36DC45C0F68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2FFA9EB8-B905-9BBF-2187-4C9A4E63F34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extLst>
                        <a:ext uri="{FF2B5EF4-FFF2-40B4-BE49-F238E27FC236}">
                          <a16:creationId xmlns:a16="http://schemas.microsoft.com/office/drawing/2014/main" id="{6A26BA4C-BD16-9E52-AB2E-C19DB8F26F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276D3D49-93E8-57A5-5BEB-EA27C189AAA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2D618C28-D399-3CFA-1F87-79EA23AC34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92D61569-D416-46AD-CA17-1BEDE4640E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C355DA45-62DB-5448-A012-F484C67206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BFCC30DE-0352-82E7-9578-94000E4351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428570BE-8446-FE34-FD4E-392768787D2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DB0D5F71-1EC3-52E6-8E79-1F3E54AFB66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F2658921-EBEE-4BEC-5280-E5F59D9BAC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B09BB3D2-F09F-AA7A-3EC8-0F29B5B767B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8" name="Rectangle : coins arrondis 127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6FA6CCB5-6F4F-C879-9DA8-766863A05F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05EA2F7C-F60C-7D6C-8FCA-F36D67439B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920191C9-AC8F-28F7-8656-D7B8B029B4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5D99B791-7C74-0742-5F2D-C86C54D3FF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B92F1B83-F3F1-BBD0-3073-1A13C35EA7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FBF9EB89-167B-D00E-2648-589AFD8724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91CD4F8E-7D5F-4A28-6773-0AD9D6AE011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1B3D68FC-414E-3408-2978-1B0FCE4B8A0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318CB5CA-97E6-F6B3-6A5E-9F3239F055A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C87BD83A-0013-A2E4-D1FD-5ED0917F2D8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65762A8D-6EDA-9DEE-5EA9-B2F58BE0552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C86E0C03-AC22-2386-AA9C-9F47A24E6B2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20E5EFBB-D498-044F-90BC-ECD276D500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C51DDD74-86E5-CC97-EC70-4445C11F54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C155E342-5922-89F8-31A5-2E4DA0B140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5812679C-F0D6-39EB-BF30-278DEBC71F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53DD325D-2FD3-DD0D-778D-5E72E316A6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31115562-3770-8D60-10D3-A7C8FD973E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D28C5E74-8263-5997-5391-7E57764042E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24A009C8-586B-1517-67D3-89FA229AD24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9CBC3D15-4478-BEA3-C2BC-C3337B1AE5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59C18518-C401-F81F-EF0B-E3D46239273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50" name="Ellipse 149">
                      <a:extLst>
                        <a:ext uri="{FF2B5EF4-FFF2-40B4-BE49-F238E27FC236}">
                          <a16:creationId xmlns:a16="http://schemas.microsoft.com/office/drawing/2014/main" id="{B9567E91-B68C-2871-CFEB-C194BFEC55A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5E104B05-AF28-0219-4C1D-93E2EFC674DB}"/>
                      </a:ext>
                    </a:extLst>
                  </p:cNvPr>
                  <p:cNvCxnSpPr>
                    <a:stCxn id="105" idx="1"/>
                    <a:endCxn id="133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D5CF2272-4209-A907-355E-990F5AE4E8FC}"/>
                      </a:ext>
                    </a:extLst>
                  </p:cNvPr>
                  <p:cNvCxnSpPr>
                    <a:stCxn id="112" idx="1"/>
                    <a:endCxn id="134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E397B854-2707-8126-F8F6-77D0DFD483BE}"/>
                      </a:ext>
                    </a:extLst>
                  </p:cNvPr>
                  <p:cNvCxnSpPr>
                    <a:cxnSpLocks/>
                    <a:stCxn id="121" idx="1"/>
                    <a:endCxn id="135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352DA16B-255A-115D-2B80-861F591D3B69}"/>
                      </a:ext>
                    </a:extLst>
                  </p:cNvPr>
                  <p:cNvCxnSpPr>
                    <a:stCxn id="108" idx="3"/>
                    <a:endCxn id="132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E052FF4D-EE9A-714B-98B7-B6675292CA61}"/>
                      </a:ext>
                    </a:extLst>
                  </p:cNvPr>
                  <p:cNvCxnSpPr>
                    <a:stCxn id="106" idx="3"/>
                    <a:endCxn id="130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E27645AB-495C-59D5-0C87-D20272614E4F}"/>
                      </a:ext>
                    </a:extLst>
                  </p:cNvPr>
                  <p:cNvCxnSpPr>
                    <a:cxnSpLocks/>
                    <a:stCxn id="113" idx="3"/>
                    <a:endCxn id="131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1AA3825A-D6C4-5528-AAF7-FA0FA9BA3D8F}"/>
                      </a:ext>
                    </a:extLst>
                  </p:cNvPr>
                  <p:cNvCxnSpPr>
                    <a:stCxn id="116" idx="3"/>
                    <a:endCxn id="138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7CCAEAE6-9A12-DF7E-949B-A6969FC997FE}"/>
                      </a:ext>
                    </a:extLst>
                  </p:cNvPr>
                  <p:cNvCxnSpPr>
                    <a:stCxn id="137" idx="6"/>
                    <a:endCxn id="119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520946E2-C70E-33C6-8945-FD8C49C292DC}"/>
                      </a:ext>
                    </a:extLst>
                  </p:cNvPr>
                  <p:cNvCxnSpPr>
                    <a:stCxn id="136" idx="6"/>
                    <a:endCxn id="137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8C019DD6-445E-B332-2C63-51DBBB96D4DD}"/>
                      </a:ext>
                    </a:extLst>
                  </p:cNvPr>
                  <p:cNvCxnSpPr>
                    <a:cxnSpLocks/>
                    <a:endCxn id="129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784AA3D7-282F-23A4-D9F6-C35F5BA638CD}"/>
                      </a:ext>
                    </a:extLst>
                  </p:cNvPr>
                  <p:cNvCxnSpPr>
                    <a:stCxn id="111" idx="3"/>
                    <a:endCxn id="139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144E5C20-D2C6-C502-AEAD-5A33EE598E88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DE3B3F37-664E-4C9B-B334-D4CD68EE850E}"/>
                      </a:ext>
                    </a:extLst>
                  </p:cNvPr>
                  <p:cNvCxnSpPr>
                    <a:stCxn id="128" idx="3"/>
                    <a:endCxn id="141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7ADB27E2-B1AD-49B6-174A-7B26B8DED478}"/>
                      </a:ext>
                    </a:extLst>
                  </p:cNvPr>
                  <p:cNvCxnSpPr>
                    <a:cxnSpLocks/>
                    <a:stCxn id="126" idx="3"/>
                    <a:endCxn id="142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C5237883-45CF-C6BD-576F-E1DA72EA22D8}"/>
                      </a:ext>
                    </a:extLst>
                  </p:cNvPr>
                  <p:cNvCxnSpPr>
                    <a:cxnSpLocks/>
                    <a:stCxn id="120" idx="3"/>
                    <a:endCxn id="148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B5D6E883-3F35-5E99-D595-6737856BD53A}"/>
                      </a:ext>
                    </a:extLst>
                  </p:cNvPr>
                  <p:cNvCxnSpPr>
                    <a:endCxn id="146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DCBC1A45-8D17-7FEE-50C1-E1239689C5A1}"/>
                      </a:ext>
                    </a:extLst>
                  </p:cNvPr>
                  <p:cNvCxnSpPr>
                    <a:stCxn id="124" idx="3"/>
                    <a:endCxn id="150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C767B110-3572-2C49-3FA8-8ACA827485B6}"/>
                      </a:ext>
                    </a:extLst>
                  </p:cNvPr>
                  <p:cNvCxnSpPr>
                    <a:stCxn id="122" idx="1"/>
                    <a:endCxn id="149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C289B48E-85B1-0AB5-C6E9-D392EBDDD9C1}"/>
                      </a:ext>
                    </a:extLst>
                  </p:cNvPr>
                  <p:cNvCxnSpPr>
                    <a:stCxn id="123" idx="1"/>
                    <a:endCxn id="147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EC4000C6-1BF3-18D4-DEE1-3E295031C838}"/>
                      </a:ext>
                    </a:extLst>
                  </p:cNvPr>
                  <p:cNvCxnSpPr>
                    <a:stCxn id="114" idx="1"/>
                    <a:endCxn id="145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6BD8A610-2676-6480-441E-462ECEEF7669}"/>
                      </a:ext>
                    </a:extLst>
                  </p:cNvPr>
                  <p:cNvCxnSpPr>
                    <a:stCxn id="109" idx="1"/>
                    <a:endCxn id="144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Connecteur droit 102">
                    <a:extLst>
                      <a:ext uri="{FF2B5EF4-FFF2-40B4-BE49-F238E27FC236}">
                        <a16:creationId xmlns:a16="http://schemas.microsoft.com/office/drawing/2014/main" id="{14A970A2-3849-3B75-7631-08B562BA370D}"/>
                      </a:ext>
                    </a:extLst>
                  </p:cNvPr>
                  <p:cNvCxnSpPr>
                    <a:cxnSpLocks/>
                    <a:stCxn id="110" idx="1"/>
                    <a:endCxn id="143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80" name="Rectangle : coins arrondis 79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BEFA94CA-4964-4713-663D-4DF129032B4F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7" name="Ellipse 76">
                <a:extLst>
                  <a:ext uri="{FF2B5EF4-FFF2-40B4-BE49-F238E27FC236}">
                    <a16:creationId xmlns:a16="http://schemas.microsoft.com/office/drawing/2014/main" id="{11993AE1-F53A-9D55-4075-8A8CBC190986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8" name="Connecteur droit 77">
                <a:extLst>
                  <a:ext uri="{FF2B5EF4-FFF2-40B4-BE49-F238E27FC236}">
                    <a16:creationId xmlns:a16="http://schemas.microsoft.com/office/drawing/2014/main" id="{1910F275-AB19-F9FC-926B-1036E05A2FBD}"/>
                  </a:ext>
                </a:extLst>
              </p:cNvPr>
              <p:cNvCxnSpPr>
                <a:stCxn id="77" idx="6"/>
                <a:endCxn id="80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5" name="Image 154">
              <a:hlinkClick r:id="rId28" action="ppaction://hlinksldjump"/>
              <a:extLst>
                <a:ext uri="{FF2B5EF4-FFF2-40B4-BE49-F238E27FC236}">
                  <a16:creationId xmlns:a16="http://schemas.microsoft.com/office/drawing/2014/main" id="{79676F7B-2A98-4857-E977-223894E7F0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972797" y="1439570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987821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AF7BE835-7790-3735-F024-F49FA135D0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E15EC2-B0EB-2979-6762-16B69111DA2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57518" y="-1409886"/>
            <a:ext cx="10515600" cy="1325563"/>
          </a:xfrm>
        </p:spPr>
        <p:txBody>
          <a:bodyPr/>
          <a:lstStyle/>
          <a:p>
            <a:r>
              <a:rPr lang="fr-CH"/>
              <a:t>cou</a:t>
            </a:r>
          </a:p>
        </p:txBody>
      </p:sp>
      <p:grpSp>
        <p:nvGrpSpPr>
          <p:cNvPr id="154" name="Groupe 153">
            <a:extLst>
              <a:ext uri="{FF2B5EF4-FFF2-40B4-BE49-F238E27FC236}">
                <a16:creationId xmlns:a16="http://schemas.microsoft.com/office/drawing/2014/main" id="{C0C54105-5FF9-03F7-108F-BCB27C8DA7A7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EFD38C13-7788-F216-D8D4-D314E9D10049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14085993-7EF2-9CCA-D93E-9F448DF84806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5486EEAB-EDBA-D402-3264-975D01962F2E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B41A7E73-9F29-0281-2D5E-7688A1946566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EC201D0F-4A6B-2FCF-7C3A-6CBAFE3BB22E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7B8C6079-04D9-A06C-026A-13AD6E6DAB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2D568E8C-AEE7-C73F-D26E-8FA1163DEF2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VISAGE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AE8EE17C-697C-4FE8-A206-9E44ECF9A6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E7483EAE-B351-1BC9-AFC3-F84E2A8BFD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C00EBDFA-DE4C-AA70-96D5-653F4CE2DF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2DAA8882-E19A-DB0A-AAB4-30A6EFAF56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9E8173AA-11C6-51F9-C0C6-ED546515AD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9D9E1D8C-1055-EEA5-0E82-A5331A606FA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63EC6781-5444-57C0-C7EA-6F132000C9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68310025-EEB3-91F3-7B09-7DDB587F4D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088185DA-F36F-A314-592B-66517EADF8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F8502254-C23A-5AC0-6DC1-818FD8CC00F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9A6C863A-2DE1-D4E5-67B8-8499F9AA863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E27A2EAA-06C9-B96A-8F35-79D7076048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CD36215E-2BCB-8FFF-FB96-D5D54B8723D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ACF9B3BE-AA25-77F5-B680-01CFEF800D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D9317282-5095-561F-E9B6-9EE3E85D1B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45CB8321-837D-7C33-3A53-ECB8A4469E3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19E77C96-642E-02AB-8512-6DB98CD2A86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689BE935-99F1-7A67-52DF-614ADE6FC94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525E008B-A195-F02F-FD9C-7DC63FF792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32F78D75-3E72-8A0D-AC1C-5014DF0D057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8A31CFE2-A321-5ED6-63AB-25051999C9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671645B8-0ABF-8F9A-299D-8C27E22DFB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90700593-3404-9BB6-E6C8-2623AD4614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A1560951-D1EF-012C-6699-4F09F835EF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68AD2149-7578-5F82-2DCF-8CE1947F07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E3339FEC-CDE5-E63F-7A95-B1DF1A4049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30A78463-6748-FB0B-CDA6-AAB0528103A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207CACA6-F071-B794-88FC-FB92576839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107A2081-3B99-D0A0-9A64-B0154111D4B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BE0B8E95-6054-5B68-378F-EAF1D209807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1514FEB7-D253-F9C2-6A63-9BF303C865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AD4C44C7-D8B2-8645-24A8-F6B5EDC0FDE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BF7C65E2-8E9E-A5F4-2D73-68F4119E723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12DC0DAE-D9CA-9A61-D51D-A891173673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9A58DB47-D8A7-D190-24A2-3B8944E6164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EAD9F848-B35B-6191-D8AE-097B3301DA1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6C0965E3-94A4-E946-F8EA-AAEE522CDC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98BEB51A-7244-9AC0-7C7C-188A8118E6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736E2A77-5CDA-D5C8-85BA-E4DDD79E3E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A5B10FBD-4134-CA25-1059-7F169E0750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6E7A98AC-18D1-6970-C672-8871B58FFC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9EEE4B29-9A72-831D-1890-8F43991E764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97B2493C-2606-DCCB-DB48-B68E9EBEC5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257F73EA-1077-F2D2-4E0B-D28680CF7FD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16B53371-8820-E109-DC91-BD211CAA979D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1D3115CC-82B6-5C25-1872-EE8BDC895B37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E1D91123-3028-69FB-2421-D71F27139EC4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40B91887-A225-EF59-D67E-5FE56F802212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C434F2CF-A6E7-77CB-31A3-3789CC854C1F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D01D8C20-2B5D-7EA1-DB09-FA0E15BF6A48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58353DC4-D09F-BFF4-0EF3-02BBE76A6B48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6672B8B9-EE03-7717-C7CF-ABB97FADB050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69BB79C9-63E0-AB22-36AE-C71F31F9AE6E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8C4F3A20-FF8E-C15C-369D-43AFB4B39D1B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C4E43F38-1157-B598-6C60-B8610C9201D5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CE1EB931-284E-490D-CB2C-217180F21864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CCDD1BE4-5702-555B-AC99-DD794486FCD9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9CFE36D4-D920-17C1-4BFA-74A3B52305ED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A38033DD-19D9-A649-120D-4DC41E85E1DF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B937D290-9E38-E8F4-5768-DFA363F680B0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F1D97117-D732-1E39-B663-236F2A3D2465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43D3FB62-F8D3-2939-3FF4-0502B6EC02C8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C1DF4ED2-F8E9-9E15-800B-1801E8B39ABE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165B5FC7-BC00-2462-F342-1BE7D3A8FB61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74C05093-62BD-7487-6344-E263161E36E9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8A0A41C0-488D-337D-E358-F71FD558074D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2C564BCF-C6CC-A38D-CD2C-309B3F9EAF25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COU: 0.2 %</a:t>
                  </a:r>
                </a:p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fr-CH" sz="900" b="1">
                      <a:solidFill>
                        <a:prstClr val="black"/>
                      </a:solidFill>
                      <a:latin typeface="Aptos" panose="02110004020202020204"/>
                    </a:rPr>
                    <a:t>8 cas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793805D4-B000-CD02-7775-E6CB0C801F9F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B33B1A0B-3ADF-5F48-F64B-D73738DB8A7E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3" name="Image 152">
              <a:hlinkClick r:id="rId28" action="ppaction://hlinksldjump"/>
              <a:extLst>
                <a:ext uri="{FF2B5EF4-FFF2-40B4-BE49-F238E27FC236}">
                  <a16:creationId xmlns:a16="http://schemas.microsoft.com/office/drawing/2014/main" id="{40F80495-B080-5D9E-ACEE-7E877A1933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8073774" y="1409328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267626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99BF65A6-0A85-177B-5A52-C76A93724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5C4A58-20A2-0342-1483-B16A9B47A91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94764" y="-1418852"/>
            <a:ext cx="10515600" cy="1325563"/>
          </a:xfrm>
        </p:spPr>
        <p:txBody>
          <a:bodyPr/>
          <a:lstStyle/>
          <a:p>
            <a:r>
              <a:rPr lang="fr-CH"/>
              <a:t>côtes</a:t>
            </a:r>
          </a:p>
        </p:txBody>
      </p:sp>
      <p:grpSp>
        <p:nvGrpSpPr>
          <p:cNvPr id="160" name="Groupe 159">
            <a:extLst>
              <a:ext uri="{FF2B5EF4-FFF2-40B4-BE49-F238E27FC236}">
                <a16:creationId xmlns:a16="http://schemas.microsoft.com/office/drawing/2014/main" id="{34E1E5E8-7431-6DE7-090F-A5A8DE4A5343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915E9708-8718-D91D-E468-1B4DC5C7C0BF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57E22F81-8E19-F938-7DC6-911EF9D32A68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88344DE9-2CD3-0B68-E37A-DC3FF27FC6C3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20FE3E44-0DBC-647C-7325-8B99A2CE147E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6DE4B91A-8A0F-A1FF-F281-EFFCE574338B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0EAF1CE3-430C-4394-B18C-8D403AE8EF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D7B0C985-4A9A-A398-3B7E-B9421D91949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VISAGE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69F4A91F-8A22-5BD2-A63F-F4D157EEABF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F11015EF-4D10-0843-3005-88C04F96D90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7455C0E6-200E-890A-ECAD-7680F689BFF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66CC71A1-AACD-9E9F-0EFD-96FB778F2D3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C0DD6B00-B946-8D09-3C5C-167FAE6A63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DCBC7DB4-9BDE-B4DD-01E5-0EE81B20BFE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858DB3E1-D8DE-E64B-3181-FF09CA506B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F835C3D7-254D-ECFC-A14B-BC88EE915B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1E4E9E56-1EAA-4A4C-9D33-7E6EDE31174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DDB47D61-28E3-F41E-81C9-93574B49796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1890111"/>
                      <a:ext cx="944371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CÔTES: 2.2 %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88 cas</a:t>
                      </a:r>
                      <a:endParaRPr kumimoji="0" lang="fr-CH" sz="10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AEB5B2EF-5DAE-EDFF-30D4-7C01BD89A5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9A60FF73-C1C2-BC6E-8599-C5D690B15B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DE41EF86-20BE-DB61-E083-3268E3FCF27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F25DF3C5-DB1E-E438-355A-D09736FB14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7668CAA4-EFF5-D36F-F6DB-31C0037A56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B3185D8A-4A26-FA07-DB5B-3C6A42266F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5E9BD768-8D85-835D-6031-293494E4116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E38DD672-8D40-AE2C-C907-8FB678A655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BEDC51B8-3B56-F01F-E4F2-9226DBB47E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DBF56B89-941A-05E5-E21A-F4B7200AC5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F173D8A2-C4C9-EDB0-5A56-8C736DC057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9838A6D8-B311-4471-B81D-95320421FE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29A6D027-4F38-DAFD-8161-33F010CE950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2962DEA4-CF26-5CD7-3374-978001A432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4D40C617-07A6-3D57-0E30-D37206B301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828E8E4B-515B-D8E8-7077-5ABF71B445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72BD77DC-BAC4-502B-A33E-2826EB6363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87C59BE9-0CEF-E83A-0730-B113F87AB2E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823B785A-15A8-A786-D7A1-F1F354219A8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8E9DD97A-418D-68CA-3F6C-0B653EB76AC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742F0A31-0544-3FDF-D6CB-86D4E600A8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6B7DB0AE-6E85-68B8-5993-75770A2703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160A6493-0B5C-3C65-B36E-809045103A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DAE08DFB-A0BC-4006-DA88-6BC2A4D734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5DAA172B-276B-114B-FD40-AADEC1A414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841650E1-E7D7-0385-FF90-0B2DA6B4614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3D38A5A9-116E-8C8A-0EB1-A52F1FE275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0864CA9D-B0CA-0444-9704-D82551ECC8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72AAF476-2D4A-8919-51A9-45D2854B85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66E81FFE-E1A3-C34C-9E2A-956872A84EB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F69B9575-7A6D-781F-2CE7-47C48C945B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89FB1566-FED5-7D69-9604-8A69ED0C4F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544249B5-8D54-A605-338B-1DB2F08A402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EB76E05A-B723-37D7-F7FC-E93277A16B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D1B2D535-55F8-9AE0-9313-548A63C174B2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B8E936A5-8679-2740-1658-E9C1EA3F1BE4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BEACE373-52B1-EC40-6A12-EF145B459598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786DA96A-BC48-F035-181C-0482BA69A07B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F445135E-CA82-CD07-36A9-4ED313E87687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49C9AFE8-F51A-D67F-6EDE-7A1ECCF1319F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74CBBF1E-789D-6994-FE3F-2D2813250E39}"/>
                      </a:ext>
                    </a:extLst>
                  </p:cNvPr>
                  <p:cNvCxnSpPr>
                    <a:cxnSpLocks/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5EAEE3F9-8936-A191-07AC-367F71B25352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BCEDFDFF-1D5B-06EA-9BF9-EF2A4C292ABC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D4DA1B58-39A0-8335-0AFE-F36E026BD8EE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4BC386C8-B4B1-806B-F5D2-87D538E5AE50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62E728A3-646E-7AF6-0C5B-987FFEBFB8E3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B27492BA-B27E-76B5-AAE7-A57612C55278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B46F84F1-3EC5-CC6D-3AEA-160FEA1C9162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6B226C03-EE63-9DF7-9A1A-0839ACEEEE03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E0572987-35A6-8DC5-3649-1A8F9427DE24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6C280745-38B6-1E5E-9442-FBF72B7927DF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8478FDE1-53D6-0886-F166-F54F0D081A60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DEC22850-902F-8233-0A5A-255E274FFE25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C204CEEB-1C7F-B966-244A-5EF37A6C7EC1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DFE7A9C3-653E-89E0-ABE0-38B2707CC815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956185BB-FC82-43EE-1162-7E74BACF7559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580ED9F1-0206-F70C-753C-07AFFA0EBE84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08FE70A9-472A-A4DD-5FC1-E7B6761E9F28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174E3643-6787-8907-D2E4-4B7CD6C4798A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9" name="Image 158">
              <a:hlinkClick r:id="rId28" action="ppaction://hlinksldjump"/>
              <a:extLst>
                <a:ext uri="{FF2B5EF4-FFF2-40B4-BE49-F238E27FC236}">
                  <a16:creationId xmlns:a16="http://schemas.microsoft.com/office/drawing/2014/main" id="{1515DE56-08FE-DE19-BC9F-2AF04C0977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531868" y="1968191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057633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CFF8A32F-6BD4-2C53-3CDE-A866639AA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A03D5E-5C0E-58B9-6E66-7A2B6F4E108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07895" y="-1445745"/>
            <a:ext cx="10515600" cy="1325563"/>
          </a:xfrm>
        </p:spPr>
        <p:txBody>
          <a:bodyPr/>
          <a:lstStyle/>
          <a:p>
            <a:r>
              <a:rPr lang="fr-CH"/>
              <a:t>épaule</a:t>
            </a:r>
          </a:p>
        </p:txBody>
      </p: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5E9D839E-6715-2A42-972B-4F4729D34D1F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BED925BC-6FC4-C532-B8D1-06691820E072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72388C81-5969-5C72-193B-B4074EE10BC1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23624CC3-35B1-338F-5998-B2AA740FDC03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94E7D498-22FC-BF52-FAB9-484D2F292094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311ACEB0-F113-0A5F-E65E-F63CD901E91B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1F74C9E2-87AF-011A-B445-DD1800A2D28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2319C4D2-CC59-5838-A9AB-35C10804B4B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VISAGE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3E51FE77-9453-079F-CD94-8B48F757EA4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144DBF09-C868-AF9C-4C05-6139A34FE8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1C1F22F1-E4FB-B58D-A095-83461579B5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2BDB1C4E-0E10-1089-B470-5662DDEED40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DACB8A30-F190-46AD-0F9C-02131CF1363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BBFE8588-36FD-3F31-658B-103C325A61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02A07BD1-3747-5E9A-0251-F1D690EC17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675A9AAF-3F8F-E0BF-AB34-10BB4B82ED3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50DD5369-878B-81F9-C1B8-34CB34F7C0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0AF4913F-930F-398C-2AE4-C18FBD92B64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FCD0C3B4-FE93-6B74-07E9-25A98A33E76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79395E3D-9E57-587F-41C2-04FE6B5DA4F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2E109BAC-263C-F45B-4C42-342BEC4F28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C47C47D7-8D57-EA0D-08A4-30FAA5CAD76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2881422F-FA0D-A1F0-39DA-36C5898C501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992324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EPAULE: 3.8 %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152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FA5EAFB8-A8B0-9D16-00BF-40BC81B654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BE551CFC-79CE-86FC-6C1A-D3DB31F3C3F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3ECF685B-1941-6A23-77AF-10D93377C6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75B972F4-FF6C-7917-B133-9589EEF1381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6E633D8E-8251-202C-6625-FCD0AE24C25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678CBF7E-556E-214E-6191-BD93F20C5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1E40E505-C357-B2FF-674B-91ABD98057E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3AF256E1-3241-D15E-9973-EA27ACC6B5B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2362A438-8A03-8E3A-AA23-C10D113A227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EBD54FED-9790-62E8-56EE-A2E235A3A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65E427D4-D2F4-93A3-89B1-A6EE626BEE0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4D85F4FC-E5D9-A68B-B392-47CDD3CAD5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357215D7-43E4-8230-671E-0588EDA573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9FA50FC8-8EED-2F9F-7D8D-49706C0CAC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13ED4DE3-634F-AD67-7CC4-5F7D8C4568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44A64FA4-2A71-5125-C057-162B2F9BEC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F2B44CC0-94A0-0947-2B7E-553AA4529E6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9104212E-2BE2-4ED2-916E-F129ED48AB2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2442D766-76B7-96FD-471F-F0030763523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97792D51-A6E9-4C65-C567-5035EA364CB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1A24B521-3440-19C5-6C20-FBC6BC935B4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D0033C42-CA5E-88BA-0D5B-9C9E5A764DE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9A260036-6AF4-8EEB-6E9F-6961A2DAE7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AF2E7255-B748-B5D8-4CBE-F958D11114E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BA4B9A75-0B52-6AB4-857E-66E51D6286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D5A4B5C8-EB33-C17D-23D0-AC3AED74B49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7846EB8D-A26C-4C51-3F96-F0151B30AED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17E6D29E-D2E4-4B37-F52F-A0C15B41F58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C3A0FB1B-4D52-FC8A-E198-27F1C4B855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3757BF5F-A191-16CA-2FE6-DF1F06CF2A0F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597E5D89-75B5-D8B5-C751-490371FD3A26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F431E9AF-E1B2-F99E-0202-68A1439DCCA1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CF51757F-B09A-F62E-4E30-575E0FE35FC2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AFEACAEF-106E-E9E9-44E1-4E0B798C8B0C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F9BD75E3-0828-5BA4-0B50-7B86FB0D4516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D9F098DF-A943-42E2-13A9-E14552F12B97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CCCE3149-7A02-51B4-389F-57780C814AFE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E103BD7A-48B0-CAF4-25D0-DC8FD7EC2021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5CED134F-821F-CC5F-44FE-41586638AA40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816ED6EF-87D3-82FB-71E4-FDEA00C3DA08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0524EB7E-FD6F-991F-DA77-6BE44CC27975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023DFDD1-B4DD-473A-9D62-D863328C34B0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9A761AA5-B756-630D-9B4E-5A964CCCE6B0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0A1D3259-0D79-2570-ABAB-FC120D323C93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21E31971-333E-0136-8253-6AE41C3984C0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1DF3981F-0066-BE35-9C2E-E012DA1529F3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38DED4E7-7D84-A971-DA7E-2C1A1CBB4B26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DFCA4DCC-1CD1-FA0E-E2F6-8E9A05E6BD1A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572D5025-06D0-C161-DEB5-E8BB74A3E3BE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8C83BD89-2DE8-C90F-5CBD-E17FF9AB2574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1755FDD2-D1AB-35DC-06AC-ACEAA8C5A775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18DDDBE8-F4BA-D35B-F4BC-33A85D48AB59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07FA2F07-0648-765B-CFA2-911A064360F7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E8FB74F1-16AD-72B4-921A-7715137D704E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4" name="Image 153">
              <a:hlinkClick r:id="rId28" action="ppaction://hlinksldjump"/>
              <a:extLst>
                <a:ext uri="{FF2B5EF4-FFF2-40B4-BE49-F238E27FC236}">
                  <a16:creationId xmlns:a16="http://schemas.microsoft.com/office/drawing/2014/main" id="{F9D36B40-447F-020F-9FD3-7E5F7323ED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8339596" y="1883390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2234769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622535A2-3F3C-CE7E-6A6A-7A20F66DF7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F4300C-EC6B-F549-BA2F-51836083909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87189" y="-1436781"/>
            <a:ext cx="10515600" cy="1325563"/>
          </a:xfrm>
        </p:spPr>
        <p:txBody>
          <a:bodyPr/>
          <a:lstStyle/>
          <a:p>
            <a:r>
              <a:rPr lang="fr-CH"/>
              <a:t>bras</a:t>
            </a:r>
          </a:p>
        </p:txBody>
      </p: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D986B908-C419-61B9-5D65-19B7F05BC386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1465F0BA-847B-8F63-B875-99EADBC1E81E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DEF594C6-5BFB-26ED-B5CE-D5801172E6A3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7533FE82-1684-C421-B100-894C22BD0A52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B4475807-D807-66FB-301C-33C7A65C2CE5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0B712710-10B9-D2C6-DD6E-2E5423B5AA54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0559865A-2B4B-7CB1-07FA-D6D9A0EC35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EB7871EA-956B-6535-9984-422A471FD0F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VISAGE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5B7D4BB8-D58F-454E-A413-E3C6CBBE69A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F4840D8C-AB7C-7962-A1DF-732F41FA06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C4133139-8520-FAF3-446C-95267BF1730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6D36E97F-9FED-6534-6286-D0D5547669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A6B4C873-3254-A567-49DE-E0F0FC4C77A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2395732"/>
                      <a:ext cx="889797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BRAS: 0.8 %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32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BE633405-D566-F701-9289-ED391FE3173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FFDF84D0-B831-13A4-839F-0FC859931D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CBC1AF02-66E2-358A-950D-4F4897D08C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082F02EE-109E-25CA-29C8-EAC675C2AA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FD4EB6DE-01AF-D935-125F-1D91B45CED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5752062D-6104-09A1-D5C3-F9DEDA0D85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99104805-FC94-E7B8-A38D-BA4ABDFA25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750DB6BD-0199-6D20-AB52-D50E97D6C4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DB733AB1-98CE-A146-83A1-96C8F7FB53A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32C15247-0ECA-8BDE-FE12-8F6FB4DFC50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2F0BE3DB-5D7E-CBC8-C9C3-7BF34F5E80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16453927-D76C-36D0-1D81-5CA601A004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10ACB4DA-A044-C0B7-8325-05977DD200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6C351458-249B-3714-8191-7AFFEA4A8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9796BD42-3FE9-B74C-6013-C15BA36D2CB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4BD7DE4E-4C2D-37DC-F246-C4878C1FD7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11792739-3D0F-E252-6C1F-618B9963F3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92612C68-B213-B358-81CC-DF183BEBE1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FDDEB46D-017F-1943-49F7-6D29EF1FE0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BCDAF803-3135-59CA-E8FB-D20A1A163D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160B2165-256F-98BE-2E66-BA2C641F6C5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6D147FE8-3A93-4071-3B16-C5C32CF5FD7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99A80CD7-D2A5-78F4-99DA-F49CDC1DD1A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167A581B-0700-9703-CB96-AB44FF13A2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54BFA9A1-ABD1-6C2A-1852-AE984D1B4D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2889F810-4DFF-80AF-9123-D9D1781A85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740FE8B0-58CE-AA91-583E-27B822AA3A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0C99E2FC-6914-1F74-E3D9-D92214BF6B7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8E80A4D4-0C7A-0D85-D506-824AB46E91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BDF0501E-1240-08A0-A514-DF1170AAD72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DE8CFE4E-77AB-1691-C8DA-4FFE3C5F15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D17CDD7D-757E-2311-66D6-74AA528508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7D0361FA-958F-B0BA-036E-23936291B6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8B4CCC5F-6902-25DD-386F-91E974F5557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3CEA9222-B850-4E59-4779-EC3B4D9D23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F5623B7F-B9B4-CB03-68B5-0AD673C096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87805146-596C-07BA-B982-3A271A612ED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252105C5-3F2A-561A-6C15-39D7193509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BB060444-C843-2A58-2DD3-4FC9BE23E1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5DC924E5-7490-23AE-C82C-F5742E5B7340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EE63DB3D-C2B3-E053-9C3C-76BE3947A3C6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1D270248-D684-D710-5739-5ADF8D6D84D2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AD2B331E-479A-BD89-7A89-BBEC065EEE05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45DB21B1-CDFA-F30E-6F94-143B1CF91ACB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CD3FFFD7-09AE-630C-5933-C6892BBE8BFF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29841B7E-87DD-5874-F9AF-259BFD951A19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3D209A0F-4A3E-49AC-28A6-9596743E38C6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86829457-1B9E-4014-CCAE-49B6934F2677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66FE1B5A-3136-9931-51E4-6BC17A0D4422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90D87BEC-9770-825D-7CF1-E28F3F8CF5C2}"/>
                      </a:ext>
                    </a:extLst>
                  </p:cNvPr>
                  <p:cNvCxnSpPr>
                    <a:cxnSpLocks/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E9D54F15-7674-BCBE-23CF-6A604412CEBB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CA3589AB-BA36-0C1C-C168-D67747BA0DFD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8CB32134-0D2D-267A-FE95-94E9460447F1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0A95C4EC-A7E3-1F88-DD5B-7A75D825A00C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A6E8DDC2-97D8-4287-6D1B-AE83367448F6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B0B55255-337F-70F1-1E61-5669F164BF6B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5FAE173A-3F3D-7562-1E47-64AFB23CCEF3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7CDD1C29-97B0-B04B-B8CB-4F40220D8FAD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496D4E14-AAEA-9BE8-E292-05B492638DF5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52828829-67A4-1C2A-6193-55ED4EEE2053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D6CF8559-F23E-B284-48DA-8EA21200C8A5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B11EEB55-5873-2B03-31D4-A6974757BEC1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154AA495-223E-2C5E-37F7-F4B3E6722B37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236F99DA-9A6D-C6DD-6978-C00813CF7672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4" name="Image 153">
              <a:hlinkClick r:id="rId28" action="ppaction://hlinksldjump"/>
              <a:extLst>
                <a:ext uri="{FF2B5EF4-FFF2-40B4-BE49-F238E27FC236}">
                  <a16:creationId xmlns:a16="http://schemas.microsoft.com/office/drawing/2014/main" id="{C17AC2EE-10D3-D0C9-9448-48B383D4C9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488297" y="2465647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3802797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CFF25588-0971-6900-05D2-FBA634030A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030D14-7C56-874B-2DA3-84BAF13EF92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48553" y="-1325563"/>
            <a:ext cx="10515600" cy="1325563"/>
          </a:xfrm>
        </p:spPr>
        <p:txBody>
          <a:bodyPr/>
          <a:lstStyle/>
          <a:p>
            <a:r>
              <a:rPr lang="fr-CH"/>
              <a:t>Avant-bras</a:t>
            </a:r>
          </a:p>
        </p:txBody>
      </p: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13A82AD7-2EF3-5C41-2990-4685CD7749A0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A9BA907C-59AA-F361-98E2-BF73839E2BF1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9A186DAB-FC2B-E23F-3733-2B119D335CD4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2D9AD1FB-67E4-904B-8816-4D029CFEC722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E2DF1995-201A-87AC-9501-23253E113B5D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796E1923-A2BA-97B1-E6ED-D964A992BF7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0ACCDAE0-8F2A-55B1-B323-F50100AE5EA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2476DBE9-17BD-8665-5F36-1F0C338596A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VISAGE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FB6AC2CD-C8EE-95B6-6EB9-0326EB0A83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34FA811F-E955-F44A-07CC-C6A124D86CF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22C08CC3-8675-16C3-5124-B5EEB051EAA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3923454B-3DBF-B090-4973-C51CB4EE9B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1310776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: 1.8 %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72 cas</a:t>
                      </a:r>
                      <a:endParaRPr kumimoji="0" lang="fr-CH" sz="9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A6AF270F-678F-CE57-2E76-A75A7FDD0C4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96401991-00EA-55F9-24E2-4F264888353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57347004-44F6-69B9-F6E7-CBB385612E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DBABB594-D751-D20D-1296-C9A0E37A58D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54EDCC76-9CDA-8A5E-D63A-73084380167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05E600F7-6840-844F-53BA-280C2A06B1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D853720E-212B-310D-B02C-6B441E8DBB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7A01F845-ABCE-2C41-D8F1-6EF8F4491F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792488F0-596D-F0C6-C6CD-B9C698C4AE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9ABAC583-61D2-1C61-31FE-A3F1F51091B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F92F56E6-BB8C-69FD-D722-DC07050031B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42ECDA59-6C24-B9C3-74B2-67456DBE4B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558ED349-5E5B-1C71-0D5A-37E1964AB1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4AE76F3D-E474-27ED-A9CA-E2998B1680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D00BA2C7-A3AB-B863-6621-4FA70A84A46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123FD9EF-A7F2-CA4D-D86E-A40CC3D420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70A79211-D58C-E847-C9F9-68EB924AA5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400C7E44-C94A-C6FF-0336-0469D180280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8A2DE615-EF0D-ED5E-7B87-1763B49E677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D06AA8BC-DFAF-A990-8D72-5AE6CAD48FE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A7C9A64E-A373-0D5B-0ECD-E3972CF6D80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7BF1840F-B12B-C7E3-2DC7-A5FD4A9835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01A8D81B-992D-9D1C-F041-FF117A4CD1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B1790D10-55A1-E554-8479-D3B61B36FE0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8ACD4CE4-80B9-FEC6-4FFD-A62E3DF30E8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C9F0374B-C9AA-1CC9-B994-055B36F7B71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51E2D839-E50B-CADA-F204-0AC785A1136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D962736B-B39F-C3A0-87D7-F04A1462C7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E86AA3DC-C2F8-2501-0AE9-4BC7E2D6AE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8DDB93A2-D257-2888-7562-79C98E9D8E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2A27F76D-439D-1400-6E53-199A212F28C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7E77FBE2-3C72-3A66-4D8B-0AD65568E53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C6869025-B6E2-AFF0-EE5F-73F5FC4E5B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34E03340-1E11-6F9C-668C-C24B3272C3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4A2A02FD-0989-C082-FA99-535CC15ECC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2051D1D1-9EBF-9E8E-0F97-52424E313C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8585F0B6-AD2F-A5EB-ED21-3E324B2DDB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1B7ADAFF-2A94-98F8-6914-D24A355DDD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89D6ED02-0D62-2487-734C-7A6BB927C04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3FB4E388-0E9F-776B-B4BB-F26035577B8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588D28AB-D60F-3B4E-FC18-AECBE8D35D11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E1215B5E-A33F-7FC8-8D7F-52D9DF853692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9F80455B-EB77-5462-36D0-FEF230F38803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4AFF73A7-BC4D-E0D7-F965-61058BBE9A5D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A371F51A-2215-AE3B-C5AD-555B23A1BE16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D3E05CDA-7621-46D7-C6C3-14714B1981C0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28EC0594-93E5-F665-1C95-93EDCF37A982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DF4CE6E4-C92B-D22B-725D-59B397F577D7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5CA29EFE-1896-8D4E-C19D-D3C697CE9604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1A40F16E-8995-266E-C4ED-008E368723D4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83CCE5F9-1FF5-8EBB-C879-993539AD7314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F3B30E0B-2219-4E46-879A-AFE27F92524C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ED0613AF-14DF-035B-9AB9-F4884D145110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088C8E9E-2E43-43EE-D0BF-E2140E6B486E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4D0E0B5D-065D-79B8-106A-8973B0E84E00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D3773B95-35AB-0906-EC1F-AA81836EC62E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1B28CF40-4439-4824-420A-72470BDBEA39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0AA308BF-B6FC-CF78-B113-8DF2CAA2842B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9DD1A957-B331-ABF4-454C-BCA0761AE15F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9F1E7341-860A-D535-68B9-F2BA6C20A323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01C27B40-9D79-2D4C-349D-936D7376EC8F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DA932D94-CAF3-A205-981D-11E48B46A112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01B2A0FD-ACCE-293E-AA2E-19A4E414E3D1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8BDDEE38-9336-CEA7-4294-AE317BFFC8BE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6931A12A-925F-710F-AB37-B02466953502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4" name="Image 153">
              <a:hlinkClick r:id="rId28" action="ppaction://hlinksldjump"/>
              <a:extLst>
                <a:ext uri="{FF2B5EF4-FFF2-40B4-BE49-F238E27FC236}">
                  <a16:creationId xmlns:a16="http://schemas.microsoft.com/office/drawing/2014/main" id="{6C562C41-4175-1381-1EA2-126D7F88D7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8617010" y="2841532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5434768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E3F5DFCE-3E30-6C8B-56E7-03C3F8EFD6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FD67A-C549-4807-C5FC-845CAE62163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91957"/>
            <a:ext cx="10515600" cy="1325563"/>
          </a:xfrm>
        </p:spPr>
        <p:txBody>
          <a:bodyPr/>
          <a:lstStyle/>
          <a:p>
            <a:r>
              <a:rPr lang="fr-CH"/>
              <a:t>poignet</a:t>
            </a:r>
          </a:p>
        </p:txBody>
      </p: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81629D29-4C71-A5E3-33FA-C728E27D1263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4CDDD661-540F-EDDB-180E-C4B4613AB5BE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9643B637-BE3F-AAEC-824A-51DCE16ECF13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91545B86-C021-C804-39BF-52227FCE40BA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650C4ACC-9EC8-291E-ABEE-CB175EC016D0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A931AA59-718D-7648-3D5D-BD626D96299B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FBFBAF3B-89EB-4EC6-012D-0338BE0E24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C62A9302-7275-57FB-23FB-0C5BB59A4DD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VISAGE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B0537B01-E55B-5800-C23D-810C1156C6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056FAA3C-31F0-FD3F-64C8-E22F83756B4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77487F7D-1B48-BD4E-67CC-12F6EAB7E9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1112304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POIGNET: 3.8 %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152 cas</a:t>
                      </a:r>
                      <a:endParaRPr kumimoji="0" lang="fr-CH" sz="9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49BD3EB8-4064-3C90-1BD3-8BC3CB3F13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4DD1D4AA-DE54-0738-728F-D80F76C60E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B86C4B69-9825-CA3C-CC5A-8774243ABE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F04DE6D7-69A8-9CC5-572A-D83A815D52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5D52F924-32F7-C655-511C-07DFE6B6A9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31209540-FF73-3C48-1A51-B3E9013B5F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55A78F9D-5111-1F3F-DC97-1346496857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79EE19CD-9525-4A8B-46E6-43F58F7FA76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55F5596B-CE39-7F0E-5C52-2F32C30F58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DCEF9C60-4930-5BA4-E9B8-B9952A4E35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062CC27B-BFC2-9A82-EFC8-05565FA4DF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1110FD13-F93F-92A8-A449-88FBD6B79B8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CA8B9A7D-FB6D-22CA-283D-32B74BBE98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BBF229C2-2018-8075-28D1-05CA1E9DE4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F7B2F8D9-201C-CBC7-C3A0-46666CC22F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3C0EC298-9193-CD94-1E44-DAC26490251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837FDB47-DB54-AD99-85EF-D5E8D7B80E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EEDEA470-6F51-99D4-F38F-BEB0DFA81C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2B609008-83C4-199A-368A-49565B1E4D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2D8A7865-90E3-162D-2FF6-3FDCCBF7DC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06805A5D-8F88-8A6B-C975-B581AA1C593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8C2C7BE6-6EFE-0FBF-E3EA-BC1B3F5615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0A5D66A2-B49A-191B-EA45-99FB16B296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6CC20CEA-40D2-3A56-236D-D86E35E8E3C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CC33E9BA-1D11-0263-067A-A3DA379B2F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B2B8D221-0E67-F4E1-29E8-7C3784C3C0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B4B3AFF8-E58B-8602-887C-39FC745E30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14473D4E-349E-1ABD-D501-CCEA82D965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6DE7020D-AB84-261D-100B-627D61540FF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7B3B3B2B-9A67-E310-7DED-68DF71471CE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64A9A857-341D-5E0F-3CFA-74EC7DCED89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A463401D-3B21-2244-96D0-999917CAAF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B0F5FEA4-C92F-C202-6BA0-E9CD193FB5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40E733F1-40BC-0CA3-FFC5-0C1FE8DC00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4BACB255-7057-2649-5A0C-0EA8D415B9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04FD319A-5AF9-37F3-3DE7-5A0862B360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3F531CE7-B631-964C-047E-C3C2EC540A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4C6BC1A8-72E6-EDF3-9D4D-CAB0FA93C9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15FC9D3F-A2CD-0F58-A2C4-2BB91160E46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2D585F1C-EB71-C76B-DAF2-F719D5FA64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E94BA308-1A71-490B-8397-6A6CA60349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F698FE72-150B-DFF9-1670-4D1B6EF40FDA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0202B541-24C9-CE5D-57A6-EBAF204E3593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4BB9F19C-FEFF-15E1-1BFB-411F52597751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357AC909-A586-F95F-9F35-040DDBBB7C61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7EFDEC23-A4C8-AF54-FDC1-7F41B1F6970B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6C2AB03B-4EF3-B3B9-2163-27F4DACC7AAC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236EF979-6ADA-FCB6-C4B0-F50A72A12CC0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258AC98C-C2D2-CD1F-B54D-6D49D51936BE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559C478C-CD7B-2D7B-F386-D9995B78F8FA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785AE1DE-E83F-96AF-D29E-51DD727E7A53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201DE1B8-10EE-F4B7-1A83-DAF31D56EB24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4DD9993E-EFD6-F679-D148-2C6EBD66C7D4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1FDB0CE9-3342-D1D7-F7CF-5C12A62205DA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96026889-E3EE-F2F5-64C4-F22474416281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E807FB53-9FC4-EA6B-D4B9-EACFD9BB9B10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119AE62B-481C-A5F9-A955-EE201E17BAFA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48BF6E70-F8DE-5D37-CE2C-C45FCDFAC09F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2D296A98-0C01-DF93-49EA-D3F4A61891BB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ACAA4C2C-A16A-14C3-826A-8F151CF29F32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E4587834-4339-94DD-7EC1-625BB9CB27FB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8E8DAA77-051B-6B9A-2BE9-73CF4BAF8D5B}"/>
                      </a:ext>
                    </a:extLst>
                  </p:cNvPr>
                  <p:cNvCxnSpPr>
                    <a:cxnSpLocks/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61B3669E-6DE8-9614-361A-B8C1B01DDA74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734FDA88-3F05-874F-B533-5CAA18A64ACD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69A52D6A-34D3-77E2-25ED-3D84554962E2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A8DB564C-4552-A338-1221-BD39EE487EFF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4" name="Image 153">
              <a:hlinkClick r:id="rId28" action="ppaction://hlinksldjump"/>
              <a:extLst>
                <a:ext uri="{FF2B5EF4-FFF2-40B4-BE49-F238E27FC236}">
                  <a16:creationId xmlns:a16="http://schemas.microsoft.com/office/drawing/2014/main" id="{F5A5B2FD-8931-9C5A-A85E-1D8236E1D6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8617010" y="3340474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71603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77582B20-2AB6-DD5E-6DF0-D0C27430A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FBC117-FD4B-1AB6-007F-837D9F7B767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/>
          <a:lstStyle/>
          <a:p>
            <a:r>
              <a:rPr lang="fr-CH"/>
              <a:t>main</a:t>
            </a:r>
          </a:p>
        </p:txBody>
      </p: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FBB470A1-0254-44C6-C3F2-861A84FD21F0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1232507C-60C7-C6A9-6746-131A779A0234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5F1163AE-F66B-4875-7B35-138F58B1C437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C84832FA-C2F8-D1ED-AA50-52460994EF25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6929663B-A533-BCAC-05DD-319D0445A560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EFFB7494-C52C-7FE4-8059-29E232484D42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98135F91-0869-B439-F904-E701E55F3D6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A343087E-8716-C240-1538-1ED6D3DE68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VISAGE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1CD51169-172D-9F42-2812-A16E56B254B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2799457B-B2ED-6082-8D94-FAA91708FB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F6B67E01-2184-D950-2FDF-CFB3A7F080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8CC2ACBB-F8EF-5E16-37D8-3FCD7F5D5E6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4569CB49-C663-CC89-CFD8-CFCEE2CB32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C06FA8FD-9285-B738-6040-ED0F9B63503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81CCB1EA-1980-77BF-F434-16EA144FA7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8E76A2EB-3175-0658-3037-75138E61B3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1016362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MAIN: 5.2 %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208 cas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48CEEF42-C2A2-D7ED-BC69-61F7FAAE33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085842BE-D376-55AC-2BC6-E67DF44561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DB093806-76D7-7F7C-671D-76CA0C3092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721AD311-A14C-1EA8-7803-9AF99C87EBA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3CD08D5C-1857-A656-5194-D5D54B948E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E53B1FB2-456C-1BB7-6C94-E1AC2D0BC4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818CF675-4721-B65B-F864-4A899FF0843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CDE14EE9-8630-D0DB-40C7-77AA85146C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88E2FC33-C899-60DA-8E56-7C8458D82C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FEA40379-CA9D-358C-AF34-03D74E2F72D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8A1DBF8A-3975-6FF8-A4CF-F4C7C7051D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9A41A1D4-C7B8-5197-1F8E-330A4E98D5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DBFDF2AE-F3FD-1612-73BA-AEAB06C870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48B26A1A-8304-E4BD-5E47-22BA6B2B4A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CD4B12FD-E4F0-3847-2A60-286EBF4A0FE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95D71F87-4DD8-2B6B-97F0-CD1F817EBF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F6623889-03D3-1F1E-719C-BEF6BBE93C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6DB5A404-4085-9862-F247-F9407DC8EE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CB054993-1AAA-F1E9-8315-7BC84E143A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9DDDC186-C9F5-05E9-B78B-AFF6FE2770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1D9591D8-442E-C298-F350-CC2E6B3168B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104A8D9F-4D69-B194-F0E2-3EE1E930891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84958EA3-B30C-7687-B4C1-37D8BBFB6C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3800CBB4-C66E-6751-B8D1-0CE9C686B6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801BA07C-E83C-6096-52D7-38D114D4C7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70302D3D-529B-3544-8A4D-7FC4A71DF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42DA6A39-8E18-AD84-DB12-96E419EC4B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1DFD98B9-D046-1B08-46BA-46D2E94709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361C3679-D670-FFF2-7236-89B7B7BF1F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989932D8-AD49-F7CD-DEA2-8E9EBF0844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AB7C9E1A-E587-B2E8-39F9-D0390E7183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B0BC99F9-3451-4C2A-52A1-810B26DB37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09C86ACD-7FFE-6838-EF17-64E8E02F7A2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1EAD1B1A-4950-A173-385D-2227592170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5D408966-0274-5F3E-B388-1586A86746B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900A22B2-B39B-8F63-4A7E-4990970FA8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027E60EB-6F42-ED31-5E8E-3DAD7A0E63A0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C470EEB0-893E-C0E5-77EA-55318887F9F1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6F10CEAD-698F-D574-BE97-5A13BE6614D6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4BAB26E9-83FC-BF30-5264-43141761A464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3F5C87A0-1FF6-814F-52F1-334E293F05D7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B30DCF5E-0A99-E483-21FF-7737E2117C59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8A2D3F41-8C84-866D-ECB7-51E3E9309394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9401A26A-E6CD-016D-C60E-16E958946F52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03056C22-656A-DB3C-A3CC-10C21EAF046D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1E2F0381-40CB-D6B5-61DE-3284C9F2B2DD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AB20D27F-01DC-AC2E-7048-89C16CE38418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5D8F714B-41D0-076D-324B-FA618B622C5E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A67E98CA-E9DB-C9EC-3F8E-E45C6EEDC36E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4571483A-CA61-FEA2-12D4-B2A877E45DD9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9D82380B-F31B-19C8-E03D-53456EF7D7E1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7D577F46-B892-7B30-20A2-C49F9A56EB95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15E3F32A-3267-015D-9192-8A2B96EFEC43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1CB240C6-838D-70FA-1408-E4F1FB5A6B3F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CE1BF11E-7FE0-35E3-8161-B4D0576CEBC8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C3AD3783-6C72-BB22-9E4F-6C2492888636}"/>
                      </a:ext>
                    </a:extLst>
                  </p:cNvPr>
                  <p:cNvCxnSpPr>
                    <a:cxnSpLocks/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3C5824F0-F7E6-F34A-1924-07486AD49B15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2B52921E-96AE-BB68-0E18-F26091261A13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372C9FA8-7833-9DE1-631A-FFF3BBA8FC97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D8867988-4B32-5EAE-AD9E-25265DA1D251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EBE1BB6E-E3D9-DE0C-FE05-ADC3111CC3E9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4" name="Image 153">
              <a:hlinkClick r:id="rId28" action="ppaction://hlinksldjump"/>
              <a:extLst>
                <a:ext uri="{FF2B5EF4-FFF2-40B4-BE49-F238E27FC236}">
                  <a16:creationId xmlns:a16="http://schemas.microsoft.com/office/drawing/2014/main" id="{72C363F2-D184-D5FD-60DD-27E78E8DBB9D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8692472" y="3847375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9961495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602331A9-3E52-D1CF-0847-0D9C3B93E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08F58D-7AE2-3921-F970-BBB7F26CBF5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21659" y="-1445746"/>
            <a:ext cx="10515600" cy="1325563"/>
          </a:xfrm>
        </p:spPr>
        <p:txBody>
          <a:bodyPr/>
          <a:lstStyle/>
          <a:p>
            <a:r>
              <a:rPr lang="fr-CH"/>
              <a:t>bassin</a:t>
            </a:r>
          </a:p>
        </p:txBody>
      </p: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FA2F024D-3209-B84D-8802-E48CC79569AC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16C1C819-CF5F-0C59-ED2E-C3777A360A83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D6A716CA-2A0B-E690-D637-2BBD84BCF4A7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9F5DC5E5-ADA6-709E-F033-BBFDA92CAEA6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0F1DCF4F-08EB-AFD0-90FC-52A337310671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19DB5009-4E87-EF6A-E22D-892C6F673AE8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8F722897-73BF-59F3-BC75-F95F3B2DC1B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6831FDFB-0012-1670-7920-5B3062B7BF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VISAGE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F2E41961-0303-7891-D274-729A324688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AB4B794B-F73D-0130-51C8-F4CC14EF24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F85F4AAB-A869-564F-13FB-DC2E1146A8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D0CCDEE7-B0C3-317F-727D-12130F6A98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A4D78710-78AB-E583-55A0-9F93C7EC03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D5F92A92-7FB1-0115-61B9-A2A2BE49369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E910D236-1D2F-35EC-C032-3740711CA0F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90908A8A-B4BD-CB65-963B-AC44DC31FD2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51ADDFD2-6653-678F-02A3-EF8BC2A15C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8DB8AEEF-C511-F966-F32A-03361AC1E97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542738ED-FA9A-771D-0E4B-9E6B82611F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80E19D3D-C80A-31EF-EC2E-8E008FB770E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EB72C05C-BD54-958D-F5CA-532E305A6C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6BB73AC5-DE61-3D64-9191-A402DBF8398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04A756EB-FEBB-7444-0B6F-E6C03B938F4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7C60C30F-D373-772C-181B-A8B0049AE6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D8CB183E-EA3E-9D8E-AEBB-67B1A546E52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44031B28-5F2D-9966-BB33-6041BDD66D7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17DD8BE1-9835-1119-A31C-E58E98759F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CD121DA9-FB2C-DC37-60C7-98F656FD4BA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4BC1A223-0219-583A-2268-E2AB4FA2873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98A3FB45-3EFB-5A54-2373-846738A4128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406974"/>
                      <a:ext cx="967641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BASSIN: 0.1 %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4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E0C58857-B238-30F2-7B4E-B2E36B6E91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98EB4A05-CC1F-9D5F-4C60-89F0B469E6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2DAEA4F1-3B9D-74C3-DF13-7CF9C27F03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D0FEF7FD-6D98-B9CB-FA97-399423C17E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EF2B6C57-492B-8315-30D8-53909C7CE78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2D705FB7-8D6B-7B83-D98F-FB33827C754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2217E6C9-9A65-09FF-5A37-CB47FD697B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D45A72FD-2BE4-185C-63AC-45D20F5FF44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A65D3E22-6894-A49E-9767-634901D725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F178A543-AD19-C75B-DCEA-9B50C4EE25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3055D965-634C-0619-5B14-BDFE9CF2CB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5CD11151-30A8-1589-1EE0-7D56CB91B40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3D1C0CE7-17DA-9C25-D4E8-4459C8666E7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D74DFA41-D312-A15C-1A0B-CF48E49A75F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A5900BBF-EB32-512D-52DA-96DB3DBAA9C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31E104FB-5A4B-5EBC-BB1E-DD8761ED41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7DE6E62F-8FDB-8AED-C7E2-787EE271A76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FC6745D0-305A-AD8A-0BA4-6B3C520747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666BB3A6-BD51-9A00-1B2D-747BA54D46F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97196817-4172-6879-067B-5DD2D24EFB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6CAD8A25-8038-77EC-DD94-E642AB1A66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D0B4EC0D-7D54-8F84-EBDC-6924F988B9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15EE6BC9-72F3-7D93-2759-896FF4EA0C4C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E0438101-683F-6863-321C-AE8B31C2900D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CD0DF714-4B2A-4F66-DD35-D520BFAB58B2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E38E5576-E05B-3433-56FC-149F28DD71C1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7D806137-A95A-26E5-8813-8B4FCE1B17A4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3B76EF15-FF0D-86E5-5D16-217062955E9D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5A1796AF-DAA8-C23E-9476-81926A3808D0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092187D7-5F19-ACC8-D430-2E78E92E37FF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87572059-EEEA-D40B-55D1-006CB8E8E508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8299403D-5DE6-41DB-57C5-4B2D906B5B59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F0268E1F-2C1B-A644-6C60-7E147095C5B4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8670AFCA-E60B-4C5A-69D1-BB398AE54913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6DD5F87F-6D43-AB63-A8A4-4075FB05FBB8}"/>
                      </a:ext>
                    </a:extLst>
                  </p:cNvPr>
                  <p:cNvCxnSpPr>
                    <a:cxnSpLocks/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B1853B57-8DB5-01B1-EBF9-C7C0E421CF7B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87156038-13A8-F47B-926D-A532820CDC71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DB0FEDE1-21FD-1BC9-B62E-6E9D2C7DB484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22A5ECCA-65D0-B668-E9FA-6BF130D8B26F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33272CC4-7BEE-1281-E796-4CBB757FAA1D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BEC46939-C0E5-A6E7-245C-FDFD45928625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F2C4DFBC-10AF-70E4-89C2-9CE7D72694FE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9E8BC547-622A-E4C8-75CC-8FD9FD8BF672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9A5E6CC3-2684-E0FC-22A7-572790931EE0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5A6E697A-DF1B-8C56-697B-C2349F290575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64EFC15B-916C-8E91-678D-B2A7F38893F1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0CEB1439-AC8B-28CE-9E9E-F9A9B8F87909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4" name="Image 153">
              <a:hlinkClick r:id="rId28" action="ppaction://hlinksldjump"/>
              <a:extLst>
                <a:ext uri="{FF2B5EF4-FFF2-40B4-BE49-F238E27FC236}">
                  <a16:creationId xmlns:a16="http://schemas.microsoft.com/office/drawing/2014/main" id="{7B482215-94E6-146F-FC5A-2BCD4172ADC4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408294" y="3473379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780861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FA955E77-E689-9EDC-C4BA-B0D04A343A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87E696-9194-B01F-D74A-F56F2FECC26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34788" y="-1391957"/>
            <a:ext cx="10515600" cy="1325563"/>
          </a:xfrm>
        </p:spPr>
        <p:txBody>
          <a:bodyPr/>
          <a:lstStyle/>
          <a:p>
            <a:r>
              <a:rPr lang="fr-CH"/>
              <a:t>hanche</a:t>
            </a:r>
          </a:p>
        </p:txBody>
      </p: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AFFD5178-F736-ADAF-BCA8-D75E5C084F97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91F12A39-60D5-663B-3A0C-29AD804B945F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33B0CC82-4DFA-8574-E191-EE402E14B79C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01143C75-69CE-5B15-A4D8-B47D28372256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A1F3EA80-4583-1AC8-3AD8-22A4278B79D4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9194DD78-FCAE-6B99-15F9-5012E248618D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320D6DC2-9650-208F-E676-08064948C77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8640BF38-565D-DDE8-E7A3-85B73F95FE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VISAGE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2C1966F6-0CEA-D2F1-803A-728E854376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0B34517E-99BE-909C-67A9-FAFF1BBD16B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C8E8FF37-8804-1BA1-FD4C-21FCB3359B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C42647A4-4DB2-3DC5-8F13-63B546FC811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27E3E6EB-E2DB-C864-F7C1-6A7A1AFA23C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88C80D1A-7BAF-8472-170B-A9EE329B5D0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1B9F938A-00BF-9D4A-B0E6-362B0D67D0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EBEA78FD-7261-C912-1468-2F7EEE612AE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9F8F91E2-6524-9536-BE3C-FAB79B67FF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43B201D0-3FD8-B1ED-B210-34F5F96733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74972A72-848F-3B57-38EF-81DEBBB5FD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76409BC5-2EC4-2C47-5324-A1E5688DCF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6CB875BA-4339-14AB-3FB3-794AFA813E5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6469A49F-31ED-8475-E938-73E2D9DAB6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72E2ECD5-79D4-EE4F-6E71-99A29C6C29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BDF244C0-B549-655D-3B46-13F504497E6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AC0456C6-E911-19EA-673C-CF5E6752A0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FEDE9D6E-44F9-FF16-E436-C5A5CA85BD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40B33683-1EF7-3E75-B4BB-A0438503AF6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FF0387E7-30C0-A00D-0619-B6CFEF463BC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91F9BE95-F2D1-54E1-9A2F-EA376F240E3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2901353"/>
                      <a:ext cx="1028763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HANCHE: 0.1 %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white"/>
                          </a:solidFill>
                          <a:latin typeface="Aptos" panose="02110004020202020204"/>
                        </a:rPr>
                        <a:t>4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743A8D9C-8853-6C56-9890-E2D6301377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469273E4-12C7-EF08-171B-038D2C2CB6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CCCB4C46-40EA-8B5D-7B58-1AB6D9ECB2D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A6F17B7F-8091-B088-8B46-78DCD64877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67E4F5D5-A6AF-6E71-1C71-F03A8FC2E3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B43C301D-5C53-E9ED-EC6A-E52E28DA59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4808A30F-C3E9-976A-51A3-D03046F4464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94741BC7-5C76-6B11-E611-A2704B9AAE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895257EE-28EA-616E-ED21-DBAFCEDFAA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BFB86B1B-BFD1-ECCD-5857-C13FD43AD6B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E3485422-844D-8213-A936-92BCF455848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AC2116AF-D160-4905-0980-587EC5919FD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88B29997-F14A-C2F3-DDE1-04ED78E83B6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1C2B506C-11D8-7A6B-867B-CB40D4E965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1EB26344-44F8-05AF-790C-8742A0805EC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B96BE49E-5342-94CD-07F9-C5E4AA9705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B1F0EB9C-2854-876C-8CFA-183ABD6EE6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047324D3-1FF7-EF92-E2EF-43B964D1C3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C295F2E7-CEA2-0149-D405-B2705E58B47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C2C0459F-0A7A-6323-EF67-8ED5C59051E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2894AAF5-A582-1AD8-F703-DEEE41D800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9B441FC5-5EE5-58D6-2762-2BAF8E91358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62213CC5-FA6F-EEEB-1621-82233761859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48EF845F-C385-C55F-20DE-2D6E441A396A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ABA17A9B-DA88-3B41-8CE8-338CA5CBD9BF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31C99FFA-E35F-62EA-C8D8-1E83245D212D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844CD29E-33E2-4FF3-D024-8291EDCBE1C6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D60D21AA-8F75-08D3-4312-87CB1226F837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2A431BB7-BEC9-8775-5690-C21389A4B20D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BD48B7CE-5ADD-D8FE-A92C-6210729F18EF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5E25A361-3BE7-4808-1705-A1EB928C89BE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CE8AAFB8-F845-744D-3AE8-11CFFD91FD13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7C691EA5-B8FE-6FA9-187C-15E0BFD2496F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5D651CA2-5C24-1795-E85B-063BE74F49D2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244380F6-FD96-2599-9A0F-5E8462EAD6EE}"/>
                      </a:ext>
                    </a:extLst>
                  </p:cNvPr>
                  <p:cNvCxnSpPr>
                    <a:cxnSpLocks/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8CF1E7E6-2AD4-5782-17BB-807F75B1BB40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EAF93361-0D4E-BEC4-590C-E25858E248D5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8AD21B11-E3E3-729C-80E0-BE0E1FEA80BD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BA974C38-6BBC-E3BB-1021-FD8C70ABB759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DEFA72B6-2E28-1787-0A52-6D2D276160EB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3334A236-6653-6292-44BB-519D85B55083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A1BA21DA-4C7F-01DB-36C7-329C65EE493B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95232F5C-28B0-0356-6421-3E388274BBB5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535FBAEF-CEB7-6ED4-FC03-E8BE89837874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F2353BD6-E8A4-1F26-AC0D-B7A41DE3A33C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8896C56B-B882-2749-E576-45720B577B0C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67785C59-0A4B-EF02-3803-7AD810CF7809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5AFC541C-4562-ACF9-2136-BBF644274037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4" name="Image 153">
              <a:hlinkClick r:id="rId28" action="ppaction://hlinksldjump"/>
              <a:extLst>
                <a:ext uri="{FF2B5EF4-FFF2-40B4-BE49-F238E27FC236}">
                  <a16:creationId xmlns:a16="http://schemas.microsoft.com/office/drawing/2014/main" id="{6826C7FE-0E8B-0D43-7043-9AD631EECD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489901" y="2944012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6132002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F49F02C6-F3E4-C5FE-3BE4-7F663265C9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527D2A-C85A-B691-F7B3-4E55C2CB191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85800" y="-1427816"/>
            <a:ext cx="10515600" cy="1325563"/>
          </a:xfrm>
        </p:spPr>
        <p:txBody>
          <a:bodyPr/>
          <a:lstStyle/>
          <a:p>
            <a:r>
              <a:rPr lang="fr-CH"/>
              <a:t>aine</a:t>
            </a:r>
          </a:p>
        </p:txBody>
      </p:sp>
      <p:grpSp>
        <p:nvGrpSpPr>
          <p:cNvPr id="154" name="Groupe 153">
            <a:extLst>
              <a:ext uri="{FF2B5EF4-FFF2-40B4-BE49-F238E27FC236}">
                <a16:creationId xmlns:a16="http://schemas.microsoft.com/office/drawing/2014/main" id="{6A3AE26D-F014-F7A8-30B4-EAAFFB6FB461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96250CCA-9DA7-72F1-60C8-1DCEE028B99A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0A96DB81-8308-3E5B-F5E0-0A847D659AF1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5AAE938D-B206-C58F-91E5-BE3E1A0BB505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885FC016-DA65-45EF-35A4-74F73D817B00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97103207-977B-61AD-5991-36924D6D2899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F9552FFE-3FB9-32B4-E362-9D2E7F4A9F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2C312FD3-6876-4C73-AD94-537625A87FA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27613901-7153-3748-0028-EB6DCE62886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B3FC1CE1-81B4-41E5-3BAC-A559A2CB269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D83516E8-2B1B-802B-6BEA-3D1F1943330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E82DD349-2759-976B-5D4D-9AD1B1D7D7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FB7DDE49-BBC1-C718-106C-A4D3A321CD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1D350848-D923-18E4-3BC1-FB970EDA00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642BC981-3067-7058-0866-5442F541A0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A009E356-42D6-BADA-E129-DFE409BDD3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DF85D875-3E47-8511-1DC6-5B96DB15372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8BFBB62F-9E13-55ED-83A6-98DFEBCD3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F909CA7B-AB6E-A4AC-E61F-9D8F8DE7BD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75456494-AE0C-8A69-5E87-AD71DB0A4B9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E75CC5A5-1013-D2B3-2AC3-E1E2CF715C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885878CB-FB60-D758-6BED-BCE5D2A3DE5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CBDCA230-C753-FB03-F80D-57AE274773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DF97A4DE-3348-4E94-F552-2AEE3E3EDA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5AD26098-A94C-643B-B97F-D6BB5A0C75B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0906D3FB-117A-0458-300E-19E6BFFF82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AB1BF063-8438-73AE-AEE3-A5936AAC70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E3C22763-77B1-42C7-563E-8C7BF7775F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AINE: 0.1 %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4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3931411F-5403-8784-5F05-0BD7EBCF38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56F17447-46F1-BDAF-9802-8102F35DFC5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58064FC0-97B1-5FFA-1722-E94CDF024EB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0800AD36-D51F-D273-B95B-3B78591D6C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B31A0D92-49F6-3B18-3E5D-81E57F5D80F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E944C472-7B13-7E96-7148-6CF1532C2F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D9573DE2-6D9B-1DBA-29D5-B52F1D906C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76DDAFCD-D0FF-DD84-FEE2-2E732B533D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EA6517FE-F408-9AED-3712-2E6D0C67D4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8A23208A-11A3-6A7E-2EDF-5F0DEF3DE34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692735C6-B0DF-3123-3702-48927CC9414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7B468085-99F2-5585-9B71-E1A428915B4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DFF39DD3-F19D-65F7-AE0B-F51489F5CC2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EDA599F1-CAEF-8C31-DDC5-B9D337C53F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0279CF67-93E8-8AE5-AA15-83291B638D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E431E9A8-FE31-2FEB-6C45-21AE684B51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41980706-BF79-710A-B7CB-4F4E6F07A9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71C71EA4-1A83-ADB8-A8C5-79A9E732517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1BA97669-CC1B-1D09-2693-75C564AA383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7B4D458A-75C5-7A72-E464-CC2ED2640D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91A8BE4B-7284-06DB-A2F9-8CF458E4CAC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9EFC5979-E6BF-D1A0-6DA8-47FC0F5A045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690F3DA6-C484-2601-754C-8ECAFF3B2E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A107C183-8034-2AAB-D8E5-970FCA66426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83BB2017-DA4D-5EB0-77B3-F0E73DAB0AFE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F7F4507D-4238-B9BB-444A-0BC9D3594125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A2EF6995-1F88-466B-983C-E2AA39B8316A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0635B1C7-6EA9-8532-D4C5-C62D9B207835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1E66E40A-65E2-3C70-C508-73F049FC1DA0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C06A755C-146E-C48B-664E-115D6B0D329E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D7374D94-DD42-0075-03F7-9CDA75947F11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127AD4D7-C1A9-A431-4790-1197FA544516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885573BA-6BAD-A730-D0AE-E8174596A1B4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E5810985-83C5-F761-7CAC-9D7C52411D70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EB66ACAA-E894-82B5-6D84-A79BDDB5FEC9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9616691E-43A5-3482-54A1-B906BC6AD4D9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74F3F3B3-D703-ED8B-0BB7-3C1B50E9B010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D5D44D13-8E2F-5C9A-60E4-8AE3E3EB2693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28E56261-C738-F930-0C3F-E1A3CA8D1489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0635F161-41E2-CDAE-64C9-A123DAE205E0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AF2DF445-D755-D251-9196-0B37BF624E80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9CB12B03-5DC7-EDF5-187B-BD1DFF20E39A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68A67335-BED6-C826-1AC4-B18B734756D9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2356D082-1C41-ED85-2C22-DA2A9C435C26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1F50DA47-3101-323B-EEB1-C454AFA1D5EE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B869B402-FC11-157B-5531-8E18D553AD51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569251EA-7596-E9B0-E2C3-A95648FACD91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83A21238-1C50-52FB-5CB3-49145E9A9275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5B035ACD-0171-0475-744E-5A76C2604046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3" name="Image 152">
              <a:hlinkClick r:id="rId28" action="ppaction://hlinksldjump"/>
              <a:extLst>
                <a:ext uri="{FF2B5EF4-FFF2-40B4-BE49-F238E27FC236}">
                  <a16:creationId xmlns:a16="http://schemas.microsoft.com/office/drawing/2014/main" id="{BDADC0A1-EE67-BA84-C255-5E3C032DF6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294344" y="3968459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717521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70979FAB-FC85-2D0E-51E9-D6200F24A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1A59B7-7B09-B41F-B8D5-8CB5BB32B48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39589" y="-1325563"/>
            <a:ext cx="10515600" cy="1325563"/>
          </a:xfrm>
        </p:spPr>
        <p:txBody>
          <a:bodyPr/>
          <a:lstStyle/>
          <a:p>
            <a:r>
              <a:rPr lang="fr-CH"/>
              <a:t>cuisse</a:t>
            </a:r>
          </a:p>
        </p:txBody>
      </p: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C16EF08B-9B83-6F73-CD3F-32BD21656D21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ADEFE73A-CA63-5006-E88C-41325506595F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6E4E287F-8238-90D7-A58B-07534A4DEA98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D35EF480-DFA2-6371-844B-57D9C7D56C1F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C66F8EE4-D2E6-249F-1CA1-DCD1654E5F12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5C9CDBD0-77DF-C9DB-5525-ED02E30728C4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ABE29760-AD5B-5ADD-9755-D08AFF2612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F6E6CC0E-2E67-6F7B-CFD8-FAB5142CDA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E4A21E14-F0E1-7BF5-A2F3-ABD50EBF19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4019D260-5C99-04F6-37B0-9F28E2FDFC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1C01AE46-8C1F-62E5-3D73-70D9D01D0A5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5FBB8A0D-96CC-6865-4D3B-E6B67A3C07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4F5F412D-50C4-E750-A4DE-910427235A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451EEE7B-1383-FCD3-AB8A-25EE13DF099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CDC53290-DD77-D05E-53AC-2908C4C1A2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A33511B2-9246-87BD-2AE4-8F9A2F5864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3458AFB5-A2D0-EAFB-9389-7EFCF9CFC62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EFA70947-D1C8-71D8-A3D3-77D82E5A105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B49958BF-4ECB-176E-B9E6-49EBE7AD29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CDCE6A8B-A4AD-333D-8AFB-9BCC3363FB3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05A8546C-AEA2-995A-C6A5-44C43C3A33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5F832F68-A161-1057-07DB-A078F94EC3D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15052" y="4525258"/>
                      <a:ext cx="1002618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CUISSE: 1.4 %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56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030D426C-D02F-59FC-2824-2AF7434FD07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AADDCE7E-5B48-8DC8-FE1B-997023661E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9ECD4AB2-1EEF-15D1-2B74-3AF6D2CA82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5FCC9076-E9B4-0CA3-540B-606265ECB3A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9C046C02-A1FB-0AD1-8987-4533FF37B6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E375B99B-9625-B62D-8A13-A994297909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392EA64D-0983-2C18-D84D-643EFA7FD1F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8B816370-5270-5511-01F7-2316D7282A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4DC691B2-198A-6AC5-D031-C49B83100F0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8729385B-C08F-DAEE-A73B-652E3907BF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81B05A5D-371D-4F7E-A88E-C92663A213A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5AA37B05-DE63-3A45-CA38-BA9FE72B6A2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0C3C7660-41B5-06C1-77CC-38D6354FC2F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601380D0-B092-BF58-EB78-85BB90ACCD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217A592B-2D17-8893-A155-0AFDCF9EAF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F0215BE7-AF8A-AE84-AEFD-B179201847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12A58165-C343-24F7-AFE6-3C37271DD3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2C349D2D-5B49-D8A9-4DE7-DA25E817A11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C99A1057-E3E9-8667-F481-F737A0E670E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DAE32D19-7B34-5E55-7F30-FCF8C5AEF3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602DA017-046B-944B-32E6-7641BB55DF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CB9186E7-A40C-72EE-FA04-A669BCEB1E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0D50C85C-6690-64CC-11ED-7FBDD3F01DB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A184D5CA-F95A-BCDB-E73D-03D86FDDA1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59B9A2A3-1E07-E074-2489-1B499A4839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CACFD0EF-4AEA-7B09-B587-6FA05A3E34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466DD4BC-D1AC-7CFC-7C61-C577A3F5320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C75DE855-DA37-2E61-051C-A5CAB22797A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691BFB1C-DCC7-E4DF-DDF8-04BC4A78BC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90BB20CC-D09E-5703-BE17-57C8FAE194E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77E21AF2-4A37-2DDF-7EEB-1B85A51FA593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FB855032-C5A7-9E81-4A7C-1719A5D5C8C4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9D5BB2A4-D7A9-2B46-9136-D1FDE9908BB0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030F65C8-5301-FCC3-2001-D4489561E6F1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86D2459F-A0CD-7793-050E-C6B1675A8D09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21C82855-F018-2BB2-A8F8-ABA6186A47D3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E1C95859-D4BE-C079-DC7C-F99B960B77B3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0BCEE693-881B-61C6-2A31-E5521EB5DFA7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E28E5A23-3735-895D-07A1-C041F2B51C9D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DD6E9F8B-49DE-92CA-60FB-4B69DF0A7CAA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A3803785-90AB-47B8-6238-8CB3CDD4D812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B4657FC6-417D-AD7F-77EF-11B065858564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74395D5C-C530-438A-EC32-835AB570AD4F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B8AADF22-F6D7-E115-4F6C-A1244E888F1B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5AB9A2A9-D4E8-4450-A7D4-FFB6FE802FEC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3" y="4450251"/>
                    <a:ext cx="390288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808E771D-4379-C005-E39D-C3B10FF2A83B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244A0EA3-B1C1-DA69-FB8E-D3C998D74949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17B20BDA-0E3F-BD9B-1FC9-0F4E654FF0D9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5072AED4-57A0-916A-635E-03BBD7362097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3B101146-0F03-07A4-FD9F-2B8557E67911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7642DA8E-AC6C-20AC-1994-11BE779B8EA4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B825CF5F-460A-F769-B83D-A2DA4FE77CCC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BEE511D9-DD5C-8259-385D-3F2CB8729C7D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2C68A0CA-CEA9-D821-EF09-EBDD5030E6AA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A00E2EC3-1503-3CE0-C45F-8ECF30D0BA53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4" name="Image 153">
              <a:hlinkClick r:id="rId28" action="ppaction://hlinksldjump"/>
              <a:extLst>
                <a:ext uri="{FF2B5EF4-FFF2-40B4-BE49-F238E27FC236}">
                  <a16:creationId xmlns:a16="http://schemas.microsoft.com/office/drawing/2014/main" id="{110F7C93-7129-C427-0209-9A5E6BCA38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191042" y="4590257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967965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7D5781DE-63C6-F5BC-46AB-A13907531D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AC4271-D5D1-1D58-D21C-72E7A7A0FAF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/>
          <a:lstStyle/>
          <a:p>
            <a:r>
              <a:rPr lang="fr-CH"/>
              <a:t>genou</a:t>
            </a:r>
          </a:p>
        </p:txBody>
      </p: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AF1D44EB-89F8-3952-E6B2-A30D073B6B9B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9A3A4262-FCF1-A1AB-6E6D-1B9D1455E2E9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88D3223D-195F-68A2-B335-F39730873422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C5C1456C-18BE-6159-2DAA-E508632C67F1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77D0DF66-4FBB-BFE6-E361-49219526ABD2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933800C7-C7E1-0A06-EBD7-B678580678D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3A81E37D-088A-2352-AF46-D8FB59FDFC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6BE42DF4-BECC-8B12-C74D-C31F1619507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5F398988-A2A0-4F66-B964-5BEDF9EBD8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CD84FAE8-8679-1444-1DA9-B78897B07E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D73BF613-7C72-2D03-80F3-B3D115AEDD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B08006B8-95A7-3D01-3E80-281EB45F8D8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0383BFB3-C142-1508-FD83-048A0F2625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B729EFAF-947E-F978-D6BD-2DA48C8982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728409FE-A534-A2B1-DC3D-0736C2E7A17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5927AA27-8B4E-6BDB-15FC-F387777328F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B9616EEF-9C7D-06E0-8DF9-B94DAC148A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EAF395E7-87E3-0F98-E183-DB8A2AA3AC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1307C3C9-DEE9-2555-D1CC-9B53ACD1E3E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AD6EA7E6-37E2-06FB-BD0A-D204B4829E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B467C905-6C87-FE0A-0788-D4174C4EBF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B40C64BC-A46D-B17F-9EAA-4A6182D1E4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47954D94-358D-25B0-4220-BFC609CD6F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37C50672-D990-1B0A-DFE1-462C33FAA47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8650683B-A17F-A3EE-57CE-CDE32B4AF97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997387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GENOU: 6.8 %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272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27103CAE-F995-AAE0-F6C7-27BD838CFD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4EA4432E-4795-E758-446C-28A43835996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2D12037C-FDBA-85F4-A3BD-845AA62875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BF0B69F5-310D-ACD5-3836-1F993FA43C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6958DF40-E6E9-E6C2-B119-881E339EB1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0232BA73-6923-9F64-E5D3-2800B50492D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922DE80F-23C8-7E40-CD05-380CD9C2D6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212F3FDB-D755-5721-F737-4A2B4F76C9F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D0995E6A-17E1-D9A8-2584-85C625D4EC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C5815E9A-DBA9-F605-FA34-57D80F91EB7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548506FA-B9C3-9234-3CFA-F96CE48E61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51806036-8DD5-E4E8-6A08-91A15DB54C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13FDEA42-FF0A-110A-EAAF-ED3E0398F2F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13BBCA8D-8A3D-BB0A-4F05-52699F40D5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28A12872-5BBF-873E-E637-794032BDEB0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173B7ECA-921D-EA52-3C7F-B5AD279EA8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20831EF1-E9B2-0E6A-5360-CA14FC58B4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019506C1-3693-44A0-227A-2C7E2D6FF91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C89E5BF3-1728-3906-BFBC-675EEF9150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ADE7264E-0D27-EE80-D788-F6E6DF042D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7EAC696C-4288-6F4C-665C-347B8C36750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70D2D938-66C0-9E01-43D4-97794517CC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CAF215A9-22EB-47E3-40B8-ED02CDA826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F8EC2504-E425-0E7F-6DED-BABF7C5CA3C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80D8617A-6209-9E8A-B3C9-2C65479C4B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5DA5F485-BCF6-F390-5B9E-9336A97894E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1297DADA-0FE0-FD0D-3D21-0E1FB956D8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668FC8F4-61CB-5A5E-94D3-527F81D0C9C7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2B4EAC1F-9C86-8C44-6730-3419996F8955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297C367F-7CE1-94A3-BF49-BEDB61530C0F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26A47F7F-652E-C2FF-53E4-3F31C2C2E1AA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3DBD5915-157F-31DF-D469-601A8CA241BD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24FF2972-EE04-F974-23E2-78DB0DB22966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A9FE1C68-26FC-29AE-D594-026055A7DB39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485ED936-36AB-CAE3-CFE8-3BD2336DB0AF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A06B4B3A-317E-D61D-3AB4-EB3E3BCA02D0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8816F727-A0F8-AA24-2528-D5ACA9FECA31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9C89A8B7-82AF-403D-7551-362E861D85D8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385115C3-7376-DF76-05A4-26556C6C080D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D768A200-3A1E-3A38-1D94-54D7FFC9D518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4766248E-E71D-C333-651D-4479C7434C3E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2488C357-E7CD-4103-7FFE-DD7583B5BD4C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097D7376-6EC6-03CD-98AC-D6E040194E02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1AECB725-5513-C426-3CCA-B0A8FB45A280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98CA830B-ABA0-6829-254B-8E3EE6B02041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F16A856A-D38A-639C-46F0-31372EE8F6C5}"/>
                      </a:ext>
                    </a:extLst>
                  </p:cNvPr>
                  <p:cNvCxnSpPr>
                    <a:cxnSpLocks/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74BBADA7-CAAA-9DFB-8040-EADF386D6AD2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93F32EF2-3BF6-6EB4-A1B8-91F8195AC0DD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89552400-5F58-1129-FF7D-5B9BCF22C8AE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79FA26F9-AC00-9960-EBCF-8845DBC7C679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1CAA6286-D4D8-FF76-BE15-70E0A47238F7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D639980F-21EA-7CB2-4618-D5FF8FF40338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4" name="Image 153">
              <a:hlinkClick r:id="rId28" action="ppaction://hlinksldjump"/>
              <a:extLst>
                <a:ext uri="{FF2B5EF4-FFF2-40B4-BE49-F238E27FC236}">
                  <a16:creationId xmlns:a16="http://schemas.microsoft.com/office/drawing/2014/main" id="{A1FEC73F-D85C-3AED-8205-FD61E3D4F2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8146654" y="4805377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1604582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43F51C13-E141-6453-11CB-8DCC924947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016235-04C0-6EDD-BA1B-2005186EF69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39588" y="-1325563"/>
            <a:ext cx="10515600" cy="1325563"/>
          </a:xfrm>
        </p:spPr>
        <p:txBody>
          <a:bodyPr/>
          <a:lstStyle/>
          <a:p>
            <a:r>
              <a:rPr lang="fr-CH"/>
              <a:t>jambe</a:t>
            </a:r>
          </a:p>
        </p:txBody>
      </p:sp>
      <p:grpSp>
        <p:nvGrpSpPr>
          <p:cNvPr id="154" name="Groupe 153">
            <a:extLst>
              <a:ext uri="{FF2B5EF4-FFF2-40B4-BE49-F238E27FC236}">
                <a16:creationId xmlns:a16="http://schemas.microsoft.com/office/drawing/2014/main" id="{8422AAC8-8287-46F1-4D29-96E01F53549C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A385B5D1-0495-B86B-D301-AE4B84D0B9B8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1C308C56-C204-393F-E22D-27CE3B9D86AA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4CCAA54D-606D-71B4-C1B3-58CDB29848BB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6AD76573-4C9A-2FA3-B48F-F94C549F247C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D1B395E2-0BD4-0856-3A44-7726988135C6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AEE15516-3952-6971-5973-53860FDA72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01495F39-3C12-8356-458A-CF5F673B2C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0203320A-7F74-D217-3BE0-3376DDE3DC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7A4DEBF8-73F5-19BF-B6F7-928431F18C2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0DCF96C4-8CF0-FC6C-7D69-6A88795C182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66662CBF-9B07-C4BE-8B64-6F2B1842280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254337FB-DA9D-D53B-38EE-E435FD5E9C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214C3EA4-6688-5F1E-0D6B-F7269E4146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9E693309-30E9-1F1F-B383-870F2EABCC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39DD0D63-4F10-132A-65BE-7DEAA0F977E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F82B123E-8BDB-7838-C2CE-F7C1B07D4C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2126E6B9-D149-B8F8-1E4D-613F136157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5FAF18CF-7545-820B-C742-D4CCA5C5F90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7CFAE690-BF5B-2D19-2DED-EC16BD94A0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583E2495-B861-8B2A-F509-BE33B8D124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CADC8416-2721-6D07-F60C-469E2EDA07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3B1405F5-417E-063F-47E4-5B3BC408DCB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BB15CE61-53C2-88E8-5A65-A7A4DF95E8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40C3BA5A-7820-14AA-7AD7-EA51101E6E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211164F7-705A-8426-9241-83FC6A854D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D385B636-0F54-E059-C0F0-6C7F1B2A31E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04559" y="5372100"/>
                      <a:ext cx="902886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JAMBE: 3.2 %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128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DDECE3C7-BA53-AD88-1B5B-D761E98A20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FD593BF4-0183-0A35-26B9-78C760FC026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427321BC-8188-33D3-C785-88CC2C80B3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79E9EF45-CDA2-0941-304E-4FAD2A5E86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B04D6649-B25D-D94A-927F-944ADE73E2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5E953BB3-5C71-CF1C-AC43-E611282CC7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A6FEB51C-E8D7-7A98-E2EA-7F4412A93E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B8F31530-300F-A636-7C2E-DD28E56389A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E1BA9CD2-D73E-CED7-756A-F971381CD7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78951308-EC52-82A2-FED4-C79B1814742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35EFC81F-0D11-2C6B-4654-7EFF6C2A6DE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DC22AB77-AD4F-535B-6B9F-63A7A6E13F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1A4605A0-EB5C-B504-4745-454403F123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27C88640-C588-0805-0950-5939AE5653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378CD3D8-2266-4375-8489-CF25579992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33FEDD3D-2826-F016-96EF-2381B359A8C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291BBE3B-50EB-5BCA-5B83-BDE2EAB418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FFBFA9E5-FB0C-5ADF-7262-5D50CE76F7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DF2CF482-729A-14EF-C5B2-98F7A41494B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26E12DE4-79E2-A9A4-4FC2-2EE3AB593D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8D0AD079-AC31-750A-B761-1400BF77DC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81DA99B1-6736-666E-0CB8-B5248C98B1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721D72A2-F70C-99BA-FEF1-D427AB3D656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2BE67E12-8827-E329-DB6A-E29A25513E2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987EE6EC-962B-67C9-992E-C72F5C740D0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A4F93443-CF67-278C-EE2F-3C761ABBBC90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7F5E0C38-777C-EDDE-2628-47301ED48E94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35869058-656B-EBB1-2374-D4937C127725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FA0A4BD6-7976-6DD9-F874-0D7014C67C71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3D9FA834-A7C0-40C7-6BA8-E8CA97CAADF1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A7399AC1-D99B-C60C-7CB4-4823582DFB07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D20573A4-E235-A891-D991-43E177CD5BD8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6C3C3486-8B86-2899-D247-8F86CE484471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54656F52-1C30-6BA4-1B46-AA20C7EFC33F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569907CF-DC1C-971F-2753-F5465C9F28FD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6B413C15-ECEC-B0DF-F98E-CF4E93DA7850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E88358E9-1869-9440-BFBA-290EEA3CEA46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54371AA0-CB2A-A9D2-8869-6D3EC9FCCD9D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508F830E-3401-7901-F445-63BB82C89CB7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3594091E-D090-0B77-2C35-658155122094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92D6D02F-FB82-6600-5B8C-5CADC2BAA677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DD3338F7-8BFB-0926-636F-843334A6E590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54268AFB-8354-3117-CB9A-5CB55BDE276A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A94EB53A-FF23-8CA2-FFCC-A68A5C504402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51AE2C27-9908-2448-5323-68105E51ECF9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10B352E9-8218-A6A4-967E-FDAF3D2C7E3E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A9D3C760-BF49-E5E9-D230-13A82C45FD91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29051970-0A3E-99D9-477E-1E1AE921BA1A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35AC9402-15D6-2852-40BE-C0C5CF88A3AD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E6D26259-196B-A46A-83D7-06677C285703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3" name="Image 152">
              <a:hlinkClick r:id="rId28" action="ppaction://hlinksldjump"/>
              <a:extLst>
                <a:ext uri="{FF2B5EF4-FFF2-40B4-BE49-F238E27FC236}">
                  <a16:creationId xmlns:a16="http://schemas.microsoft.com/office/drawing/2014/main" id="{DF279A09-7111-E0EE-9690-6A7D283806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198636" y="5437746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41364759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A096312C-96DC-E3C4-33F4-8C2AA6241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54529-90C5-FCA2-D8F5-F26BBD3A505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/>
          <a:lstStyle/>
          <a:p>
            <a:r>
              <a:rPr lang="fr-CH"/>
              <a:t>pied</a:t>
            </a:r>
          </a:p>
        </p:txBody>
      </p:sp>
      <p:grpSp>
        <p:nvGrpSpPr>
          <p:cNvPr id="154" name="Groupe 153">
            <a:extLst>
              <a:ext uri="{FF2B5EF4-FFF2-40B4-BE49-F238E27FC236}">
                <a16:creationId xmlns:a16="http://schemas.microsoft.com/office/drawing/2014/main" id="{A5E92C0D-D9BB-EA9C-C3B4-9412CF495C84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6CFD3B9C-D9AD-A293-D133-8267A6952376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C9D774C8-33C2-2565-E602-1E3331120806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F9F57489-4810-9192-06AB-079B053B52EE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B8647E58-A209-EC21-27B1-8E119B58F4FF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92ACD8EB-DCC6-7F5E-EC2E-31EE283F60A0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276D0CC4-42A0-4280-D760-FC75BF4907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57A86193-5E7C-B2F5-FA63-4070BEA456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449038E6-36DF-02DA-85DD-E708A0FEF1B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153CEC70-6FBF-3A1B-1C97-A6B9B68E966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86CC1BE7-BAEE-F9B8-3E31-77D61DB3F6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6054CEA3-EAC6-527B-7A3E-B6EA8105787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49E740A7-D1C6-A65A-9E24-98774B71F61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7419110A-160E-79E1-3BC2-1F9D212B84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CDDED42A-151B-8D99-D535-C721FE5B77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8CB112AF-4EC6-A26B-9A3D-84EDA7D461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41701872-CDF3-77DC-C408-CED927D1DB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FE564060-DE8E-7B3E-89DF-CCBFA8F86BE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35FC4A6E-59CB-8292-17D6-435288FC1C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D8837067-1290-B1FD-DAF7-B52DD05E14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57EDD482-7AB5-5B36-E723-96F5511F1A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5C1BDABB-7BC8-CB3A-2969-8AB2C8D595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3896A634-3E02-B841-4978-987E2E9C2F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FABEF678-3611-FE47-9C6A-B893259463E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E07BB3B0-FEC8-62AB-3BDF-308F11AF41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695DDCFF-C52B-6D2F-A926-8A4FB2202D0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PIED: 2.2 % 88 cas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B8DE259B-605C-BEE0-038D-DE263E9132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F82A6450-6BA9-82A0-8A0F-ABFFD86034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47D9E107-0FA1-D9B6-DF70-099AFBCA92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A9A7CF95-4BAE-905C-9DD3-E18CF6232D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1E90BAD8-A0B4-4E94-4392-E5AAD6F6E23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4B587EB9-22DD-5DE6-3E02-1D702F831A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B38FABF3-9A35-DBAA-753A-231D266C2A2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AE29D96D-4AF9-02B1-D8CC-CF7EE1F0B8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785C4B88-9A5D-9052-8A8B-A01AD3CEC3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BD8FE97C-A6D9-021F-9E12-4536DDA501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0E30D87A-57FB-294E-88DF-8AAF4285212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705F969A-4B87-0618-84D4-209246A5AC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F74FE80B-B0F9-F400-2960-ED6B392735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D930F064-7148-ADB9-E259-46E55C1DC6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906CCE5F-F34A-17BF-1956-6618140EC68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8801C2C5-537B-2F30-6840-50C4ACF0D4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EB5DF56B-4E15-8A8B-6B22-568C7F5216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253BB13A-274F-C08E-C7BD-618B53C2C8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73BCDC2C-BA90-E188-EF69-2E4226FF3F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07FCA58A-4D33-CC3C-2072-473EF45C87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14E3A528-B9D6-7620-A4FC-E6F478D502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A6B2E620-A941-1461-8D31-A2A50B18F50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DDFB51C9-83F3-1A32-CBBD-C23BE4A8D0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75FDFAC9-3209-8996-9CE6-22E4AD8FE6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55C6968F-3C41-9CB7-D9C4-08CBB67B3EA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DF33EF49-16D4-3AF4-2619-D4872D3E54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5295949A-02EE-0659-35C2-30DC79DEB2B2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FAFDFAC6-C8C2-467E-A868-2DBD1ADCFAB4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7B6A8EE8-9155-ADB8-0863-79A6FB2324B3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C6A4735F-D4BB-AC28-5BCD-8737E519C3D4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CD49E3E3-A942-3E49-71C1-CA6103D46478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81E3E806-A877-C140-D4EB-6BC3663E538E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63926CF7-2E27-AA11-903D-269605762F32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B8A79B4B-08F8-3542-A59D-059A45EEF5DB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0DE98903-A7EB-BCA7-66E3-C30E9B12B3BF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085D82B2-7E75-CB39-D594-039EA381E0F9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297B5D91-528E-3CD5-08A6-CDD3DABDC1D5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0EB43154-9024-A35C-858A-447E38DA2FF3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4FF05460-11E9-4B98-3544-96BB7A08BF43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9A0A4525-4DE1-E80C-49B5-C2B2030E3AAC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DBB6F784-A033-B8AB-C3C3-1EB8E1B7B48F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C85A797A-B2DD-4488-C3B8-29D14562C211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BCE01A67-7DC7-EF36-E6F9-14C9897B9DEC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AB54695E-1B78-176B-6058-F1F4B05EC280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5DD0849A-2091-6629-F37B-FE5DB794040D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76CCC2E2-906F-BD88-3994-DA170977F6A0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63BEF949-9055-94BC-50BF-C792F458985F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C8FE5101-00B4-F900-86D4-50F3C8211476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A450C324-D6D5-1E8A-FD8A-EA6915983353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338DF07C-3578-70BD-C152-7397710DC13D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A3C77871-77A1-3F7E-C40D-5E51A09A6BDE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3" name="Image 152">
              <a:hlinkClick r:id="rId28" action="ppaction://hlinksldjump"/>
              <a:extLst>
                <a:ext uri="{FF2B5EF4-FFF2-40B4-BE49-F238E27FC236}">
                  <a16:creationId xmlns:a16="http://schemas.microsoft.com/office/drawing/2014/main" id="{186C40D9-6D67-A1B3-3424-754D8BC7C1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07168" y="6173241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1941570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52F026BE-0FFE-575A-D042-34099547F5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BACDE5-2900-D81B-5449-40695DEF210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/>
          <a:lstStyle/>
          <a:p>
            <a:r>
              <a:rPr lang="fr-CH"/>
              <a:t>orteils</a:t>
            </a:r>
          </a:p>
        </p:txBody>
      </p: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37517AC6-EFF5-7C6B-FD9B-504C7556395E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9ADD31B0-BE2C-4767-A834-A2816A9147AE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9755FD57-EED5-E713-1C6A-35E44534EB85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68ACAF44-9965-E5F1-B977-2A96D60C0C12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F4CC64B2-C15F-5E9C-44F5-C738557AF9DB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4E878796-8937-1E65-FCC7-28A0985EDDA4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ECA2383D-0129-8A70-BB56-AEF2FC5738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0FDC0065-445E-DEAA-927E-4EFAB7E3D5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11586B5F-FDAC-9738-B4B3-99379246966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1D9F6260-1C26-2A66-2128-7FFE75D14D7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EEE9B923-D0DB-FCFB-1E15-B411F5E447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CA36DB66-5036-CB80-FE39-2AB40D46277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5F8E77EF-765B-F24E-8E47-5BD1663B2F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275CE008-C262-E42A-162E-AB1E377ED3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51A961A3-8C47-A6A7-6F85-2DC26BB2A56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C20FE7E9-77B6-814A-5C45-44FF7AC7151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C66231E8-72DF-6B07-44F0-79C3860741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0868B2F9-A719-7638-EC2F-BD2BFE8BE26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90F03A2A-F4E5-9E2D-588F-219DDE45E6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AF8D2CAB-30DA-E991-958C-C5CDDEB6FC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C8D06F11-D86F-707B-9062-5311B680704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D8453133-DB33-6781-7872-82DB8605F9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11742C08-4D7C-1CD3-0295-297AF2C552F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8F1A155B-A043-15D5-0D76-621239043D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988401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ORTEILS:1.1 %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44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3F3C9498-296D-BBDA-E67F-3FFC25E498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3CDDA649-4903-8A73-B3FD-B4038CAA86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FF2E4F4C-F59F-42B0-5C18-BC35D21F0F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2FFF68F5-5BF0-5499-DF57-D9DABA4D0A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EA840477-B668-3491-21CF-DF867D2D43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29400E09-183D-C1B9-1718-5B3FB72183E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65C77D9B-D04F-F987-D577-E54C51E23CB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B24AD91F-16BF-52DC-7647-829A972E8CA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8FAB5856-8037-6DBC-3947-7D568DDF44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12781621-2639-D3F2-FE50-EEE79BB3DB8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E72A1E5F-F058-7AA2-0050-49DD1F67D7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3F10B4FE-18B2-69F5-0FD3-8560D3B147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D2D0EDEA-00E5-BE20-E7D3-09B150FF99C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5DDB7F4A-2328-3FD5-DF31-A16A903AFE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D4CA44ED-E97D-7EA2-1B65-169F97648B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F647E870-07A4-2BDD-68A2-C3612C35860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3809A25C-94DF-DA5C-93ED-DF722057FE3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16AB10A5-4132-45A9-4E02-BBF68EC19C7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FF0BE347-FA8F-0B36-014F-FCEDFEDEC4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26CB74B6-909C-5426-1C93-E80A6D9AB8C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32F56A97-2028-97DC-B863-BAD35E71E0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9B738F27-F2E8-3EA8-A1A5-98847D052F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BBB3F6F9-B85A-E807-C962-2F44041583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7146CBBA-DB96-F852-3BF1-58EF0F3A14D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3BC28F8D-BEE7-DF1F-888F-36FE51D832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159C3CB1-98E3-580B-C571-19DDBCC6781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E756BDB2-3E5C-D3B0-E6E1-3F519D459FB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23C0D6C3-A353-73EF-5A32-CFB8952CDF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1FC3B29F-4B0B-3A32-1AC0-58B1A0DEA909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272F9A15-9279-22A2-041A-5180F97DA866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2C7E8733-9AB6-1B60-8D88-5B3F44EF5CE4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45D349F1-0B8B-3E9D-24EC-A40BFA4321E1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6D1000F3-7202-05EE-1CAB-C2D4F91D5BCE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BBDC7283-A5F5-15A7-DFDF-6E2DAF8AE6FA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79D7E5D9-B7DB-4272-2008-59A4A73FD988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A44354D9-5F16-D9B6-5672-B043D56EABED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BDB9B7A2-46C8-0AFA-E2FE-FFED9BE94740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AA3005D0-D9D8-1305-1E7E-04F1ED9E50CC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5578E5D6-3E6C-1DD0-077E-218BBAC0DBCB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EF16B9CC-5F13-6DA6-69BC-2222D101E796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502405E3-EEBC-0D9C-F1AA-27E1CFEF54A0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DF349430-32DB-0782-F99D-40CA2A931574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02D7D256-9D95-507B-0DF1-6BCF05A553F4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9D606ADF-68FE-0DFA-B296-3C96B158AA71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84A2FF7E-A5B5-E1AA-EA81-15CD966E05D9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5741B523-25E2-8613-C497-F32B607B2862}"/>
                      </a:ext>
                    </a:extLst>
                  </p:cNvPr>
                  <p:cNvCxnSpPr>
                    <a:cxnSpLocks/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896A3876-1AB7-C97D-6491-B5C740200028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D831939B-78A0-E3AE-EF19-966B15B44F53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9B0E8323-8E5D-3EBC-6B6A-47F9BB0E50C7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10C57AAF-5252-5606-C201-7881E3730114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784A38F7-7D74-941A-D856-8B78462BC514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A7567D7F-E8D4-B23C-FFD3-95CDF3AB7B32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4654AFDE-1FCE-B7BC-2F36-45464E080513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4" name="Image 153">
              <a:hlinkClick r:id="rId28" action="ppaction://hlinksldjump"/>
              <a:extLst>
                <a:ext uri="{FF2B5EF4-FFF2-40B4-BE49-F238E27FC236}">
                  <a16:creationId xmlns:a16="http://schemas.microsoft.com/office/drawing/2014/main" id="{E49CF72C-D972-EEF3-E789-7C3ECADF7E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8143106" y="6218609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6655574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D3EAB5E-98E7-0805-C895-98B117D313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0F0B3B-40DD-019B-034D-0CB41514AF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/>
          <a:lstStyle/>
          <a:p>
            <a:r>
              <a:rPr lang="fr-CH"/>
              <a:t>poumons</a:t>
            </a:r>
          </a:p>
        </p:txBody>
      </p: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C3A7A03A-1B33-0D21-BDD8-784FEB07E859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E4FBCE0C-DCEB-286F-48C1-223E03AD48A4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F40DEEDC-1F73-A393-8791-8433EC4896F3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43D4A251-DD1D-EB4A-2422-81F53585E0EB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EB03F809-EF85-8777-C982-AED4A62A76FC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4378B782-1FF7-2BBD-B557-7A8B602E37EE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5833F7D4-34FB-16BD-51A3-4B2E00D7AD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CB44D09E-2375-35B0-E1B4-0607A5E65E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546ABF05-5AB4-2CFA-B508-F0F16C00B6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941FE538-A4D9-27BB-52D7-B15BC051CB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58CA096E-ED6E-8D06-4662-B0423CC3833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94850F53-2C29-CA08-C3F1-3830BD1E6CA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96876F9E-59B7-C35F-1B5B-C2A9915518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3C2BE260-573E-560D-880A-6D6129EA712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D0283740-F6C3-566C-40C9-776715E06F0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A4B0E1D9-0E2E-1165-C8E5-4E8EAB3E2CC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A9FE6C27-DA52-E8A5-104E-0D51160199E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16BC97B7-A6DC-C73C-0CB0-E1A93B5E65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4AB653B4-32A3-52F5-5608-665E10A163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020AE156-D6EF-8593-7F27-9B67FFED12C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EA6C056D-37EF-BBA3-AF35-BD942367EBC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1142845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POUMONS: 0.1 %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4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420F77C5-4135-6B90-095A-819D0431ED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E87EF06D-A299-4AFF-D716-37F888788B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2353294D-806D-AB8E-7F2C-F29A777ECF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3A995021-77DD-0CF2-9A55-387E4E923E4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B32F05C9-699E-3527-C3A3-2FB2B786DC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CFD43015-CAFE-0DDD-DD70-3E179D622E7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B97E71A0-7B52-DB3B-9C04-5B62A753486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C4F45FED-8213-68F9-116F-637941FFA5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F42CA5D9-51A0-7FD0-9907-7C3935146B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CF9E2C4D-3B89-795A-E086-DA35AEFBF2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28246E56-A89C-B879-B506-35595B1F1E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AABF08C7-8CA3-E1D0-6B59-2A65A08335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AAA64144-3C73-A132-A04F-E02F6778A6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DF3EFF90-57B2-430A-C8F8-E163487438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DCED1149-7B99-45E7-8EA7-092DAE3CF2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854D4167-D8B4-C9A8-2485-644FF829745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C8767908-F1E6-E7A2-3DE6-DA370B06C3F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6BED3F91-0393-7D8E-797C-D2E99101EA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061C94E1-2625-3805-3E6B-B6B4A15677C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2934761D-B0F9-991A-BB1D-A3A699C837D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A0F3F8C7-743F-3413-8DA7-0BF5293FFC1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9BA3BF0A-A77D-464D-5CE1-13DF15015B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8BD85A9D-7B0C-E983-0AEA-BBCFFDE8A14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5D629D54-C082-2040-910A-47EEF7F5BE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EF288165-156A-D202-0F47-A5A70E8170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17C36BEC-34BE-A538-872D-B51DA5DD11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BB741B79-A01F-62C2-E863-DDD21A3E07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F5446FC1-E258-CE59-6B8C-BC4C88BDBBB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0672B359-2856-A171-3225-FD5795D9241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DFA8A7FA-BC46-9ED1-44AF-2C4844AA85F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A4263444-6083-16D9-F64C-20AD913E9DE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1C4F3667-16EF-7B5B-FD22-3733A351C24F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6ADA1EBA-5146-4B96-3C38-37780C8AFFE4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09403EC1-71F3-E4EA-0E50-8097918C9D80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8C15E3E9-3CAF-6BA2-5846-B3B5989D4113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18E40930-63B1-7B7D-10F0-B4C1D8BA93E1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425D373E-AD43-5F48-AD43-28125EFE002A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04A49AC6-3932-3CB6-D351-3D5074771620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09AD177A-2B7B-191C-BE40-51D2AC7D5200}"/>
                      </a:ext>
                    </a:extLst>
                  </p:cNvPr>
                  <p:cNvCxnSpPr>
                    <a:cxnSpLocks/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7C8DB28C-9F70-1A53-0EFC-FAD5928FB132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A502FD9C-0679-B904-EC3A-2330CEC943CE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4C803184-5D2D-552A-748C-34697E3142A2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FFB22793-18BA-554A-B069-756905462161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0FBC5AA4-605E-9374-5215-FB04CA8684A0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2B4918B2-839C-B9B3-877F-CB48AD00199E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B8B1D880-AE44-461A-57A0-3D072A66F36A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EC765ADD-F745-8C96-68C3-7A0116769848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D6CAA672-C48B-C80D-3A19-80FAE64C0E32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5C429C7F-4925-BDAF-6B76-DABF88169BEA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07E46221-CF52-CF9B-696F-00FF059217DE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AF759771-FD37-A4AD-8CB2-5CE3336CD24F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E2F41713-E1B4-3364-42C6-1DC6447964A2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53A62D71-DE82-F7CE-4F4A-787098DA31FF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6" action="ppaction://hlinksldjump"/>
                  <a:extLst>
                    <a:ext uri="{FF2B5EF4-FFF2-40B4-BE49-F238E27FC236}">
                      <a16:creationId xmlns:a16="http://schemas.microsoft.com/office/drawing/2014/main" id="{FD52D3AE-FD7B-2D55-479E-C0818F12E280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88C6681C-410A-6A14-E435-CE4003BF2826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A4CB6D48-EF44-7703-5601-8FC1DF589C4C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4" name="Image 153">
              <a:hlinkClick r:id="rId27" action="ppaction://hlinksldjump"/>
              <a:extLst>
                <a:ext uri="{FF2B5EF4-FFF2-40B4-BE49-F238E27FC236}">
                  <a16:creationId xmlns:a16="http://schemas.microsoft.com/office/drawing/2014/main" id="{B4DC41CB-03DF-CA91-0931-61626CBEE6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8432771" y="2375976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9165198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967C383D-AA87-9EA0-575C-9F50D9C25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CC398A-2B2D-5E16-5DB0-D14B4366E97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66483" y="-1325563"/>
            <a:ext cx="10515600" cy="1325563"/>
          </a:xfrm>
        </p:spPr>
        <p:txBody>
          <a:bodyPr/>
          <a:lstStyle/>
          <a:p>
            <a:r>
              <a:rPr lang="fr-CH"/>
              <a:t>Extrémités supérieures</a:t>
            </a:r>
          </a:p>
        </p:txBody>
      </p:sp>
      <p:grpSp>
        <p:nvGrpSpPr>
          <p:cNvPr id="154" name="Groupe 153">
            <a:extLst>
              <a:ext uri="{FF2B5EF4-FFF2-40B4-BE49-F238E27FC236}">
                <a16:creationId xmlns:a16="http://schemas.microsoft.com/office/drawing/2014/main" id="{E5EE1F81-EF3A-E56E-925C-61D5EB20E784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CA9EECF2-B461-7E03-DE1C-5E17CE7C63FC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62DE4994-9FA9-CEF8-FE78-1EB0A600AB12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16709D02-FFB1-6928-26E2-C530A0BAED55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8DC645C8-8CFE-EEFC-6B42-46EC4DF4E7B9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5F9937B6-40EC-07C7-C8CF-B374362B96C6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A68FC0C3-EFED-8C7B-03A7-339E497466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29B29F43-8E57-BE47-AB5C-21B42E1EB4F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46C72102-C009-96C7-3ADC-DA652FCA67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F3522672-F399-C45F-678B-D901063A0A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2CC323E3-0DC8-3CD0-C9E5-C0873E6956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0BF92BE8-1A24-30CF-A737-F20D24FA382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804D938D-D4D3-A5BD-FC9F-E80892F095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5CB49150-B74E-342C-FAC2-3DA9D00DA4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65AD8636-4654-4A87-0457-89500E9FD4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47C1D1A5-FE70-2973-0945-0922C774D81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6CE7574F-A279-F1D7-CE1F-FD66DAE015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122129" y="922276"/>
                      <a:ext cx="1387468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SUPERIEURES: 0.1 %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4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7B0631D1-D2AB-46C9-051B-2880C3036F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7F71BA76-5454-0198-B55B-F82FBBCFD2F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065D8DDB-D845-2F6E-F758-AD4BBCC8417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EE2AC937-8DBC-56E4-83D1-B063F6623AC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6125BFEF-7C3D-AE69-039F-A6865A7593E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E0C5130A-A414-69BD-6652-742BBF2DA19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EE27C6CC-16AC-B2E2-C411-E02462E378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E7E3591C-8DDF-2613-8362-842223CD7C3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D4D4F4C6-CD6D-9DB3-11B4-6F5C038E59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4AB0478E-C6B3-66D7-F6F7-FD051EBC5F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BCBE47AB-DE34-B6D2-2056-E6102AFDAE2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615930BA-BE70-6BD2-F01B-1941364BED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2545C763-6063-2346-198B-E60969FB25A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04A870C2-98F8-72FA-A464-863143C090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4769BFA7-2C0A-CDE8-B44C-559386AA9E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B361D076-4E5D-657D-A901-BA95D57F30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E585589F-142B-555C-DFF4-B02EE93EEB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B4200C38-CD3C-ADDB-A1C0-C9EEE54722C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37A46EA6-DCDF-5078-A637-E6C2CB8DC0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D7D1D1CD-D6E9-15CD-9A86-BCCFE7BA69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74F35A1A-1523-8E56-D639-D5B6DA219D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E5340B83-A5BB-08D9-8D31-D204ECF1A30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6701166B-2D8C-8D5B-FC9D-31C173716F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73D373E3-222F-D599-5E47-E97FF4B45F0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731ABA3B-276C-3B00-7C2D-8A17452D6D7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EDEC42D4-830A-8E0A-5F20-D621BFC55F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3CA7ACC4-73C9-AC08-133E-3AF3649272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DDEDCBB3-C226-C3BA-155B-F71578B11C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C41BE2E4-B719-FCE7-DB2E-22E0478504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92F82CE2-0504-B0DE-7E6D-33CD367E75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245E183E-468B-D9F8-ECB6-4F52FB0099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3DE7F209-CEFE-5A98-7990-E84C0921C4B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4412271D-8FF2-769A-A599-E5F9693FB8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3714FF17-3CF2-F2D5-FC6C-06E18886BCE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3B766776-D787-0387-6A1F-7CF4951A6E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AD87FA81-C341-C555-9677-CE724B5F8824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402CA17D-A425-C8D8-6391-A67D3E7DFB65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7D0C1B6E-DDCD-1F6B-42C3-70647ABCB021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F692966E-DEDA-A1E7-5C9C-1EABE02FC7C4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9D86E7A6-E38F-E706-C66B-EF59C6C95DFB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3A32D757-9665-0363-ED60-8C118DAFD470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124B6577-08A5-773D-38FE-29615EA9D4A7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F41DA61B-4B8E-9DB4-9D71-318DEFF314E7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C96D9A4E-6D06-B47D-A169-F438FCDDFD3F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5BF8D60A-12D4-D1D0-70EC-DBD0A061A69C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7B42F012-AB03-AFEE-7773-2B0480A4F94F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89864B8A-D39E-D590-F7B7-01A6A8926CAA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86CF6542-736D-A704-430B-39A967CE87A7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DBD33E98-D10A-D2AE-D1DF-3BD263396BA9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5E68AAA4-4044-1596-C903-D4AB68134F7E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C85AC21D-CBAE-7841-AA8C-18A55CF1008E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0899C647-F969-68C0-2BD4-DBB6062C2B6E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8F4D6E2B-BE08-07F9-606E-B5A38AE58D77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870DBEE9-62BE-AC1E-75B7-B961E2AAD726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DA3C29D7-D7A3-F15B-B456-BD55F9DA0989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EBF36F5F-39C3-5815-A70F-CD9AFEB215F4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50FCB753-A1B1-0807-6B3D-D699FD2DC258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3DAC7550-A525-E5CA-5D70-6D0AE267CD15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6C517710-1AC6-4D55-13EA-3555F6C77304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40F53162-3E46-AEA9-46FF-AA002632A55B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3" name="Image 152">
              <a:hlinkClick r:id="rId28" action="ppaction://hlinksldjump"/>
              <a:extLst>
                <a:ext uri="{FF2B5EF4-FFF2-40B4-BE49-F238E27FC236}">
                  <a16:creationId xmlns:a16="http://schemas.microsoft.com/office/drawing/2014/main" id="{0F54CFC4-8C67-4366-1F4A-BDB11264D2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0446788" y="1079359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77066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84788684-D397-21F5-D17C-66BA29222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58B23D-34AA-ED2C-8758-7CC7226FE09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03729" y="-1427817"/>
            <a:ext cx="10515600" cy="1325563"/>
          </a:xfrm>
        </p:spPr>
        <p:txBody>
          <a:bodyPr/>
          <a:lstStyle/>
          <a:p>
            <a:r>
              <a:rPr lang="fr-CH"/>
              <a:t>Extrémités  inférieures</a:t>
            </a:r>
          </a:p>
        </p:txBody>
      </p:sp>
      <p:grpSp>
        <p:nvGrpSpPr>
          <p:cNvPr id="154" name="Groupe 153">
            <a:extLst>
              <a:ext uri="{FF2B5EF4-FFF2-40B4-BE49-F238E27FC236}">
                <a16:creationId xmlns:a16="http://schemas.microsoft.com/office/drawing/2014/main" id="{06F9B752-1D0A-1587-A64A-10BC69DD9F97}"/>
              </a:ext>
            </a:extLst>
          </p:cNvPr>
          <p:cNvGrpSpPr/>
          <p:nvPr/>
        </p:nvGrpSpPr>
        <p:grpSpPr>
          <a:xfrm>
            <a:off x="2413155" y="209550"/>
            <a:ext cx="8405090" cy="6438900"/>
            <a:chOff x="2413155" y="209550"/>
            <a:chExt cx="8405090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137CA2A0-365F-1D20-82E0-1EF493AE6D1F}"/>
                </a:ext>
              </a:extLst>
            </p:cNvPr>
            <p:cNvGrpSpPr/>
            <p:nvPr/>
          </p:nvGrpSpPr>
          <p:grpSpPr>
            <a:xfrm>
              <a:off x="2413155" y="209550"/>
              <a:ext cx="8344557" cy="6438900"/>
              <a:chOff x="2413155" y="209550"/>
              <a:chExt cx="8344557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D5625A85-1531-CED7-C615-C892CB5A00E4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7" cy="6438900"/>
                <a:chOff x="2413155" y="209550"/>
                <a:chExt cx="8344557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510C34AC-D58B-6A6E-84EC-099924C09712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7" cy="6438900"/>
                  <a:chOff x="2433174" y="295641"/>
                  <a:chExt cx="8344557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CF5351B2-BAD8-BEF2-A22F-A1AD91F88D5E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7" cy="6438900"/>
                    <a:chOff x="2165041" y="268140"/>
                    <a:chExt cx="8344557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E3ADC8F5-F00E-DEDF-0CA1-DC82518DBB48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6CD44BAA-807F-C837-F01D-DD87F547794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5F788F8E-5BA9-99B2-B79B-BDB71A6E14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27FFFF7F-B05B-582F-667F-2E0B7793A20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C3715285-84D6-E7C8-D324-7C48303766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9DCCB66F-1D2C-C737-4B17-6E28FF313A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EBEF1F69-4BBC-C41D-1C51-9990C2470E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56286D36-4152-4D4D-157B-EC502BF2DA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0FD05E9D-9278-FB27-CF67-EAE1D17A45C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7C8B24A0-D880-DE46-4686-98B74B17716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C0C0E151-3ECB-39AE-AAD6-05FAB6A111F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FD8D7BE5-37F4-1D22-E076-7677A0E35B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6A93C764-CF2C-009A-C650-115C5E7C7C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7D24234E-910C-5805-6B5C-230E82D9E60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E10FAC04-AFD3-01FC-9596-6BBA66DB116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122986" y="4789606"/>
                      <a:ext cx="1386612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: 0.1 %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4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1DC10064-61D9-38A5-2434-910CBA067B6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969337F1-9637-F87B-AC71-8D2CADC100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FCA92011-0AB1-4AAB-3936-CF9F7DA471D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25FA8CC4-4404-59FC-A9D3-25ACE8D372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B33545CC-EA21-0E37-527C-608F2C3C1B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FF2CBBA0-74D0-E8D7-7F28-9F010C0A0F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8361C80B-1EB5-105E-6C0D-0CF421DA010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A52BDA6F-C1AC-9614-D356-92E2D2202CD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80CA02A7-0E78-769D-D6E7-430D831308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5BD502CE-5B07-EE03-D12E-F828D5A641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D26AE974-EC92-44C2-9D5C-6D475FD82F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E0EC8E82-D6D2-7FEE-3B9E-C890C5A445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CA43DF14-1C8E-B3FC-BB1B-8D802C0C19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D95E2221-0C1D-157D-014E-22400DDA8E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B518A843-8C11-981D-8BA9-FD47949D188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DFE4C479-F4A5-8ED1-A539-0B9079E3833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613DAB6A-82FA-5E11-7D45-3104F949A9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392C5A5C-27F9-7808-3687-BD4BAF4512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B6C95B29-1A0B-C615-501D-5ACF7D8055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DE0ACE55-2B79-6621-559E-F79A62B150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B1E69E09-76D5-6F68-82E4-299F848228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D726DC2A-1C7F-920B-E704-E7C96C11AD4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EAEAA954-0350-8A55-BF48-B9E077FD55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25F91878-78D9-93BB-726C-563095EE06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71938C43-2F75-AA41-0D34-01CBF7FDA53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0EF17724-5426-07F0-7297-30C0A26266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6ABF91B6-8A28-D517-FD80-C2A67D34ED1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93DFE42D-BA54-3F6A-A4F4-71D833145E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FBAF0476-3EEA-31F4-74EB-082407DE4A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2FAC8020-830E-C2C6-3D98-DA4DF978AB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14F3E5DE-FACC-16DF-9198-7007A6D168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E31DBF84-62D9-C028-CE27-C14CBEC77B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AFB7CB5B-F269-5076-8401-2039403A341C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F3979A50-3E03-0796-0570-6497E0E1C0EF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59C25447-34A6-C9E7-EF48-B252C4E12BDC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7B77DA0A-4678-3EDF-8833-78FA00A2822D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36703D23-315F-55A2-7364-6AC9E4AC1650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21A73688-2C3D-CB07-2C9F-31E7DF5C49CB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7302C93E-D0A3-0327-EA21-5F6828730C49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AEE84FD8-62E9-D155-8E00-C7B715A67FA2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59E3632E-464A-7683-CF27-D8FC447EE09E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52B1577D-B92E-EC33-56AE-A5CBD37248C4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AE7BD5A0-27FC-3280-9211-86DEBB85E3D4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004689F6-045F-9EE7-4122-AFC0E1779676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C12141C0-1A57-981B-9277-968265E28B96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CD2FD5BA-1AC1-121F-A65D-CBFB5646D398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AABA4DF6-5650-811E-5C98-EE64859D6BDA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512783B2-53F2-3448-B2DB-07DBA040C067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4BBA942F-6AC8-7070-66D9-AEFACCC1AC73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489FD415-9BB1-3BA1-B7F6-67ED7639B9BB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4B5B23ED-5461-E924-756C-6B4685AB978D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4288E059-374F-2315-AF65-318633270465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8D877A03-45D4-CF16-3455-0EE8C8FA60E1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D7D9E38E-977E-3455-A8D9-370640723A19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B8372335-172A-9AFA-E54C-7DCA6FFDDD12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AB9BC406-3FA8-133C-3ECB-238A65B297C4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770C8805-017A-075B-FB48-7F154D6B3F6A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3" name="Image 152">
              <a:hlinkClick r:id="rId28" action="ppaction://hlinksldjump"/>
              <a:extLst>
                <a:ext uri="{FF2B5EF4-FFF2-40B4-BE49-F238E27FC236}">
                  <a16:creationId xmlns:a16="http://schemas.microsoft.com/office/drawing/2014/main" id="{CAAB3493-6094-9426-1F43-CAFFCC7570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0507322" y="4895144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955008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E8DBBB93-DA43-3993-EEF7-967634519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6DA2B1-40D6-1BA4-10DD-920DB10BF65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48552" y="-1325563"/>
            <a:ext cx="10515600" cy="1325563"/>
          </a:xfrm>
        </p:spPr>
        <p:txBody>
          <a:bodyPr/>
          <a:lstStyle/>
          <a:p>
            <a:r>
              <a:rPr lang="fr-CH"/>
              <a:t>polytraumatisé</a:t>
            </a:r>
          </a:p>
        </p:txBody>
      </p:sp>
      <p:grpSp>
        <p:nvGrpSpPr>
          <p:cNvPr id="154" name="Groupe 153">
            <a:extLst>
              <a:ext uri="{FF2B5EF4-FFF2-40B4-BE49-F238E27FC236}">
                <a16:creationId xmlns:a16="http://schemas.microsoft.com/office/drawing/2014/main" id="{E1B23E85-0F9C-E172-6DEF-F2D2441BCEF3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792A6428-1FF5-84A6-7444-A106127056BA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112715C1-D822-573A-F3E9-B5E31E9619FD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2706A262-664A-E58C-5AC8-ECA073A49CFD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E596CA55-10CA-09C5-033B-B9E3739D368D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3E646D6C-5F65-AB73-34A7-AF0FB63E9412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417E8704-252E-7459-D6BD-7491197BDC0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63947693-8E16-C6A9-731F-4AD6D3CF50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239C3183-932F-ABF7-AE3A-DA115AD952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922276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93DEB4F1-8474-894F-7CA6-0A583BBD439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B8D1740A-D9BD-6962-3E9C-06B9FC70053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B6388951-4587-8D15-BB4A-8D0A4674C1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E58CBA21-96CA-82B9-60CA-127D2FE9E6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8E2ADAB3-6080-7140-C5BA-C3F7609F7CA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E1B686AA-8521-3544-EF27-F427821A70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88F2E8BF-F3FB-AFCD-B89E-0CC400E2CF6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1274F785-6CA9-F6D8-AE00-8DF940BE2F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C7CBDE71-A466-257A-61B7-80715D91CC6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F09FEABA-1E92-572E-05EE-45BD7150622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542643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: 0.1 %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4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19569624-291F-6095-EF60-5D4FD31608C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2A142EF7-28CE-B838-6A81-3F547347E75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B30F98C7-048D-F4B6-A238-564C2736F92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FBB700D4-CDCA-EA03-9DA3-58EB8A49467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3B8C8228-4721-86E5-9C7F-05D678625A1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A0777B4E-CD8F-3EDF-5AE6-AE79477437A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A592B1EE-1F2E-389B-9824-5301B0D3CF2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DABD2A51-8DA6-C537-3537-B7154FCA5F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33B5A3BD-B9C2-6ED4-DDB4-8509F644685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A58CD0BC-DC10-5D01-2FAD-5D57CFDA762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B2336EFA-918E-9C1D-3C0B-DDB5E34DA1F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42833CF8-4EAC-67CA-8714-CCDF968C8F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619C1C66-6B5F-F375-6842-92E00226B8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D98129A1-901D-527F-3AFD-B82CB193762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88647391-EFDE-4247-F03A-7B3FC36F382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C1E2173B-6350-37DD-4425-C36525C27FA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FE84984E-A11A-46E3-2841-8797E6F670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643C92CD-4FC7-91E6-95FB-D3A4D0EB37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377241D9-CE94-9BC4-A687-6A1A065352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8DB21226-2C0F-6463-B03A-DD2E9CE2099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9641CFC7-648B-6F98-E665-1A8B875CAE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B996BFBB-809D-EA7E-4235-C8930E48E81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D602209C-BADE-CB01-59E0-C3BB83FAA8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AAB44298-F63E-FABF-7D3E-21DDCD014A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8D5EBAEF-E419-6659-2A59-7465205CBD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DE484A7C-2466-AC8C-216A-F1ED76EA8E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1750D5A0-DD04-A0D8-6D7E-BC0ED9B40A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52374B8B-4377-BD39-5B58-49AB55B3C9B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B7633402-CC68-79B8-191A-585CA030F9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684BF7FE-9545-8B0A-791D-0A715D8F30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854C6E2F-01EF-1809-0ED4-576D543F95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3744AA60-8A67-A5F8-9820-7BA697BFB0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F1955EAD-DFCB-A7D7-9F79-9764B24AEE3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080FA54A-B173-B34C-A647-FAE4F2E0B94F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A646EF68-CFDD-227D-7203-E12AAF1D100D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F966E242-088A-366E-C738-E65E95B5B8A8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FE9EF25D-6EDC-AE53-8FF2-DEAA5EA47ED5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F214F146-179F-0981-CFCA-CABA2042210D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35A89EA2-4BF2-0502-179E-5E64D30123C6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5F642C0C-8BEA-BFFB-470C-8255A10747A9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36D05120-EB4D-3C3D-A84D-E9429EBDEC2A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017327F0-ECEB-860F-40B6-27633011E19F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271E7A54-71C9-57CB-7D66-1A7F7BFF299E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85EA10D1-A0B0-8B15-E315-04F2F635DB32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6F40AA2E-1830-70FF-F252-6F1F81BFEEF4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E01A333E-6A08-B014-9189-8F557E06E96C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F32347FE-0291-2941-1F04-221ADC461C22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DE585835-18FA-EDA2-4703-3F25E056EA8F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FBB3CDC1-CCBF-1A1F-69EB-F1C94484464C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28F2CF19-FD86-F130-F210-A1E8663278FE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459892E8-8310-E2BC-DA08-4E4532F0A38E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57340CCA-408D-5C96-C44F-6978BFE6F5CE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F5DB4FF6-5EF1-EF6E-5082-0B2882604EE4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664506F6-6D5B-B66D-4CC6-87A31DD22C8A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F17D4778-CAD3-9A97-2B74-39BE52FF758A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2B552521-5A41-2763-FD96-F816CC5BA4E8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7371400A-47FE-3743-C26C-7C4E5E50DC79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194FA06B-D193-58BD-B486-D40DF8B0BACC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3" name="Image 152">
              <a:hlinkClick r:id="rId28" action="ppaction://hlinksldjump"/>
              <a:extLst>
                <a:ext uri="{FF2B5EF4-FFF2-40B4-BE49-F238E27FC236}">
                  <a16:creationId xmlns:a16="http://schemas.microsoft.com/office/drawing/2014/main" id="{4105F132-B5C8-D761-D9FC-653D63B58D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3688702" y="4990394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6402171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0CBBC118-9BA8-0D35-B826-492F14FBB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CC8133-FEA0-8A50-7F48-A1432239F61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18883" y="-1325563"/>
            <a:ext cx="10515600" cy="1325563"/>
          </a:xfrm>
        </p:spPr>
        <p:txBody>
          <a:bodyPr/>
          <a:lstStyle/>
          <a:p>
            <a:r>
              <a:rPr lang="fr-CH"/>
              <a:t>Tout le corps</a:t>
            </a:r>
          </a:p>
        </p:txBody>
      </p:sp>
      <p:grpSp>
        <p:nvGrpSpPr>
          <p:cNvPr id="154" name="Groupe 153">
            <a:extLst>
              <a:ext uri="{FF2B5EF4-FFF2-40B4-BE49-F238E27FC236}">
                <a16:creationId xmlns:a16="http://schemas.microsoft.com/office/drawing/2014/main" id="{C738E370-0C90-9EFC-71D3-9B4EDDBD6543}"/>
              </a:ext>
            </a:extLst>
          </p:cNvPr>
          <p:cNvGrpSpPr/>
          <p:nvPr/>
        </p:nvGrpSpPr>
        <p:grpSpPr>
          <a:xfrm>
            <a:off x="2413155" y="209550"/>
            <a:ext cx="8344556" cy="6438900"/>
            <a:chOff x="2413155" y="209550"/>
            <a:chExt cx="8344556" cy="6438900"/>
          </a:xfrm>
        </p:grpSpPr>
        <p:grpSp>
          <p:nvGrpSpPr>
            <p:cNvPr id="74" name="Groupe 73">
              <a:extLst>
                <a:ext uri="{FF2B5EF4-FFF2-40B4-BE49-F238E27FC236}">
                  <a16:creationId xmlns:a16="http://schemas.microsoft.com/office/drawing/2014/main" id="{75DEA06C-E692-3ACD-003E-D0E3491368E8}"/>
                </a:ext>
              </a:extLst>
            </p:cNvPr>
            <p:cNvGrpSpPr/>
            <p:nvPr/>
          </p:nvGrpSpPr>
          <p:grpSpPr>
            <a:xfrm>
              <a:off x="2413155" y="209550"/>
              <a:ext cx="8344556" cy="6438900"/>
              <a:chOff x="2413155" y="209550"/>
              <a:chExt cx="8344556" cy="6438900"/>
            </a:xfrm>
          </p:grpSpPr>
          <p:grpSp>
            <p:nvGrpSpPr>
              <p:cNvPr id="75" name="Groupe 74">
                <a:extLst>
                  <a:ext uri="{FF2B5EF4-FFF2-40B4-BE49-F238E27FC236}">
                    <a16:creationId xmlns:a16="http://schemas.microsoft.com/office/drawing/2014/main" id="{8EEA62AB-A416-9CA0-7887-7D5E52C4873D}"/>
                  </a:ext>
                </a:extLst>
              </p:cNvPr>
              <p:cNvGrpSpPr/>
              <p:nvPr/>
            </p:nvGrpSpPr>
            <p:grpSpPr>
              <a:xfrm>
                <a:off x="2413155" y="209550"/>
                <a:ext cx="8344556" cy="6438900"/>
                <a:chOff x="2413155" y="209550"/>
                <a:chExt cx="8344556" cy="6438900"/>
              </a:xfrm>
            </p:grpSpPr>
            <p:grpSp>
              <p:nvGrpSpPr>
                <p:cNvPr id="78" name="Groupe 77">
                  <a:extLst>
                    <a:ext uri="{FF2B5EF4-FFF2-40B4-BE49-F238E27FC236}">
                      <a16:creationId xmlns:a16="http://schemas.microsoft.com/office/drawing/2014/main" id="{B8B33FB8-D2FC-277C-DFCA-5A09AAABC85C}"/>
                    </a:ext>
                  </a:extLst>
                </p:cNvPr>
                <p:cNvGrpSpPr/>
                <p:nvPr/>
              </p:nvGrpSpPr>
              <p:grpSpPr>
                <a:xfrm>
                  <a:off x="2413155" y="209550"/>
                  <a:ext cx="8344556" cy="6438900"/>
                  <a:chOff x="2433174" y="295641"/>
                  <a:chExt cx="8344556" cy="6438900"/>
                </a:xfrm>
              </p:grpSpPr>
              <p:grpSp>
                <p:nvGrpSpPr>
                  <p:cNvPr id="80" name="Groupe 79">
                    <a:extLst>
                      <a:ext uri="{FF2B5EF4-FFF2-40B4-BE49-F238E27FC236}">
                        <a16:creationId xmlns:a16="http://schemas.microsoft.com/office/drawing/2014/main" id="{CA26FB7F-14D5-E085-0458-0927E7AF7732}"/>
                      </a:ext>
                    </a:extLst>
                  </p:cNvPr>
                  <p:cNvGrpSpPr/>
                  <p:nvPr/>
                </p:nvGrpSpPr>
                <p:grpSpPr>
                  <a:xfrm>
                    <a:off x="2433174" y="295641"/>
                    <a:ext cx="8344556" cy="6438900"/>
                    <a:chOff x="2165041" y="268140"/>
                    <a:chExt cx="8344556" cy="6438900"/>
                  </a:xfrm>
                </p:grpSpPr>
                <p:pic>
                  <p:nvPicPr>
                    <p:cNvPr id="103" name="Image 102">
                      <a:extLst>
                        <a:ext uri="{FF2B5EF4-FFF2-40B4-BE49-F238E27FC236}">
                          <a16:creationId xmlns:a16="http://schemas.microsoft.com/office/drawing/2014/main" id="{D44E801E-480F-9D24-E080-661FD8CE0745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2"/>
                    <a:stretch>
                      <a:fillRect/>
                    </a:stretch>
                  </p:blipFill>
                  <p:spPr>
                    <a:xfrm>
                      <a:off x="4563438" y="268140"/>
                      <a:ext cx="2838038" cy="64389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04" name="Rectangle : coins arrondis 103" descr="CRANE 124&#10;">
                      <a:hlinkClick r:id="rId3" action="ppaction://hlinksldjump"/>
                      <a:extLst>
                        <a:ext uri="{FF2B5EF4-FFF2-40B4-BE49-F238E27FC236}">
                          <a16:creationId xmlns:a16="http://schemas.microsoft.com/office/drawing/2014/main" id="{916B3F6B-F225-8B82-7E08-4F1AFA7A394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31681" y="406413"/>
                      <a:ext cx="828675" cy="361950"/>
                    </a:xfrm>
                    <a:prstGeom prst="roundRect">
                      <a:avLst/>
                    </a:prstGeom>
                    <a:solidFill>
                      <a:srgbClr val="BDE9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ŒIL </a:t>
                      </a:r>
                    </a:p>
                  </p:txBody>
                </p:sp>
                <p:sp>
                  <p:nvSpPr>
                    <p:cNvPr id="105" name="Rectangle : coins arrondis 104" descr="CRANE 124&#10;">
                      <a:hlinkClick r:id="rId4" action="ppaction://hlinksldjump"/>
                      <a:extLst>
                        <a:ext uri="{FF2B5EF4-FFF2-40B4-BE49-F238E27FC236}">
                          <a16:creationId xmlns:a16="http://schemas.microsoft.com/office/drawing/2014/main" id="{B25801F9-7E19-79D6-0D76-6020C3FCE5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0183" y="918017"/>
                      <a:ext cx="828675" cy="361950"/>
                    </a:xfrm>
                    <a:prstGeom prst="roundRect">
                      <a:avLst/>
                    </a:prstGeom>
                    <a:solidFill>
                      <a:srgbClr val="9900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VISAGE </a:t>
                      </a:r>
                    </a:p>
                  </p:txBody>
                </p:sp>
                <p:sp>
                  <p:nvSpPr>
                    <p:cNvPr id="106" name="Rectangle : coins arrondis 105" descr="CRANE 124&#10;">
                      <a:hlinkClick r:id="rId5" action="ppaction://hlinksldjump"/>
                      <a:extLst>
                        <a:ext uri="{FF2B5EF4-FFF2-40B4-BE49-F238E27FC236}">
                          <a16:creationId xmlns:a16="http://schemas.microsoft.com/office/drawing/2014/main" id="{77FAE1EC-E326-E4B5-60C6-3E13B0FE9D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80958" y="875223"/>
                      <a:ext cx="1003471" cy="409003"/>
                    </a:xfrm>
                    <a:prstGeom prst="roundRect">
                      <a:avLst/>
                    </a:prstGeom>
                    <a:solidFill>
                      <a:srgbClr val="FFFFA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TOUT LE CORPS: 0.2 %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900" b="1">
                          <a:solidFill>
                            <a:prstClr val="black"/>
                          </a:solidFill>
                          <a:latin typeface="Aptos" panose="02110004020202020204"/>
                        </a:rPr>
                        <a:t>8 cas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07" name="Rectangle : coins arrondis 106" descr="CRANE 124&#10;">
                      <a:hlinkClick r:id="rId6" action="ppaction://hlinksldjump"/>
                      <a:extLst>
                        <a:ext uri="{FF2B5EF4-FFF2-40B4-BE49-F238E27FC236}">
                          <a16:creationId xmlns:a16="http://schemas.microsoft.com/office/drawing/2014/main" id="{05A8A41A-269F-D253-524A-E78A8D71FB8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27257" y="477470"/>
                      <a:ext cx="616802" cy="290893"/>
                    </a:xfrm>
                    <a:prstGeom prst="roundRect">
                      <a:avLst/>
                    </a:prstGeom>
                    <a:solidFill>
                      <a:srgbClr val="E2C4A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NEZ </a:t>
                      </a:r>
                    </a:p>
                  </p:txBody>
                </p:sp>
                <p:sp>
                  <p:nvSpPr>
                    <p:cNvPr id="108" name="Rectangle : coins arrondis 107" descr="CRANE 124&#10;">
                      <a:hlinkClick r:id="rId7" action="ppaction://hlinksldjump"/>
                      <a:extLst>
                        <a:ext uri="{FF2B5EF4-FFF2-40B4-BE49-F238E27FC236}">
                          <a16:creationId xmlns:a16="http://schemas.microsoft.com/office/drawing/2014/main" id="{36709FA2-2D61-50B7-7908-D5592959E2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19631" y="3284686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POIGNET</a:t>
                      </a:r>
                    </a:p>
                  </p:txBody>
                </p:sp>
                <p:sp>
                  <p:nvSpPr>
                    <p:cNvPr id="109" name="Rectangle : coins arrondis 108" descr="CRANE 124&#10;">
                      <a:extLst>
                        <a:ext uri="{FF2B5EF4-FFF2-40B4-BE49-F238E27FC236}">
                          <a16:creationId xmlns:a16="http://schemas.microsoft.com/office/drawing/2014/main" id="{06E25BC6-15D2-14F4-272C-12F8FC9249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21159" y="2799839"/>
                      <a:ext cx="828675" cy="361950"/>
                    </a:xfrm>
                    <a:prstGeom prst="roundRect">
                      <a:avLst/>
                    </a:prstGeom>
                    <a:solidFill>
                      <a:srgbClr val="69CCD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8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AVANT-BRAS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0" name="Rectangle : coins arrondis 109" descr="CRANE 124&#10;">
                      <a:hlinkClick r:id="rId9" action="ppaction://hlinksldjump"/>
                      <a:extLst>
                        <a:ext uri="{FF2B5EF4-FFF2-40B4-BE49-F238E27FC236}">
                          <a16:creationId xmlns:a16="http://schemas.microsoft.com/office/drawing/2014/main" id="{AC60B6D6-2502-85C7-EADD-42784372258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395732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D96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BRAS </a:t>
                      </a:r>
                    </a:p>
                  </p:txBody>
                </p:sp>
                <p:sp>
                  <p:nvSpPr>
                    <p:cNvPr id="111" name="Rectangle : coins arrondis 110" descr="CRANE 124&#10;">
                      <a:extLst>
                        <a:ext uri="{FF2B5EF4-FFF2-40B4-BE49-F238E27FC236}">
                          <a16:creationId xmlns:a16="http://schemas.microsoft.com/office/drawing/2014/main" id="{D4EEEF8A-226E-10B9-E775-EBA20F1F742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81792" y="881063"/>
                      <a:ext cx="828675" cy="361950"/>
                    </a:xfrm>
                    <a:prstGeom prst="roundRect">
                      <a:avLst/>
                    </a:prstGeom>
                    <a:solidFill>
                      <a:srgbClr val="E7C8BB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OREILLE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2" name="Rectangle : coins arrondis 111" descr="CRANE 124&#10;">
                      <a:hlinkClick r:id="rId11" action="ppaction://hlinksldjump"/>
                      <a:extLst>
                        <a:ext uri="{FF2B5EF4-FFF2-40B4-BE49-F238E27FC236}">
                          <a16:creationId xmlns:a16="http://schemas.microsoft.com/office/drawing/2014/main" id="{E9B1E817-A418-643A-6E40-B10FD82E4E5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169" y="1427342"/>
                      <a:ext cx="720266" cy="314325"/>
                    </a:xfrm>
                    <a:prstGeom prst="roundRect">
                      <a:avLst/>
                    </a:prstGeom>
                    <a:solidFill>
                      <a:srgbClr val="B6B474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DENTS </a:t>
                      </a:r>
                    </a:p>
                  </p:txBody>
                </p:sp>
                <p:sp>
                  <p:nvSpPr>
                    <p:cNvPr id="113" name="Rectangle : coins arrondis 112" descr="CRANE 124&#10;">
                      <a:hlinkClick r:id="rId12" action="ppaction://hlinksldjump"/>
                      <a:extLst>
                        <a:ext uri="{FF2B5EF4-FFF2-40B4-BE49-F238E27FC236}">
                          <a16:creationId xmlns:a16="http://schemas.microsoft.com/office/drawing/2014/main" id="{75393AF5-86FF-0D1A-D5B8-B0E42377D9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5683" y="3781426"/>
                      <a:ext cx="828675" cy="361950"/>
                    </a:xfrm>
                    <a:prstGeom prst="roundRect">
                      <a:avLst/>
                    </a:prstGeom>
                    <a:solidFill>
                      <a:srgbClr val="CE9D6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MAIN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4" name="Rectangle : coins arrondis 113" descr="CRANE 124&#10;">
                      <a:hlinkClick r:id="rId13" action="ppaction://hlinksldjump"/>
                      <a:extLst>
                        <a:ext uri="{FF2B5EF4-FFF2-40B4-BE49-F238E27FC236}">
                          <a16:creationId xmlns:a16="http://schemas.microsoft.com/office/drawing/2014/main" id="{5ABF0C10-3C50-CFF1-9689-151E447C129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26133" y="922276"/>
                      <a:ext cx="1083464" cy="457200"/>
                    </a:xfrm>
                    <a:prstGeom prst="roundRect">
                      <a:avLst/>
                    </a:prstGeom>
                    <a:solidFill>
                      <a:srgbClr val="6699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SUPERIEURES </a:t>
                      </a:r>
                    </a:p>
                  </p:txBody>
                </p:sp>
                <p:sp>
                  <p:nvSpPr>
                    <p:cNvPr id="115" name="Rectangle : coins arrondis 114" descr="CRANE 124&#10;">
                      <a:hlinkClick r:id="rId14" action="ppaction://hlinksldjump"/>
                      <a:extLst>
                        <a:ext uri="{FF2B5EF4-FFF2-40B4-BE49-F238E27FC236}">
                          <a16:creationId xmlns:a16="http://schemas.microsoft.com/office/drawing/2014/main" id="{5D12480A-B2D7-2915-704B-CCED47F7D7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19532" y="1890111"/>
                      <a:ext cx="828675" cy="361950"/>
                    </a:xfrm>
                    <a:prstGeom prst="roundRect">
                      <a:avLst/>
                    </a:prstGeom>
                    <a:solidFill>
                      <a:srgbClr val="6AB0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CÔTES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6" name="Rectangle : coins arrondis 115" descr="CRANE 124&#10;">
                      <a:extLst>
                        <a:ext uri="{FF2B5EF4-FFF2-40B4-BE49-F238E27FC236}">
                          <a16:creationId xmlns:a16="http://schemas.microsoft.com/office/drawing/2014/main" id="{83599A5F-9C88-EA69-50F8-655DF25453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65041" y="4914900"/>
                      <a:ext cx="1260511" cy="361950"/>
                    </a:xfrm>
                    <a:prstGeom prst="roundRect">
                      <a:avLst/>
                    </a:prstGeom>
                    <a:solidFill>
                      <a:srgbClr val="B2F5FC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POLYTRAUMATISE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7" name="Rectangle : coins arrondis 116" descr="CRANE 124&#10;">
                      <a:extLst>
                        <a:ext uri="{FF2B5EF4-FFF2-40B4-BE49-F238E27FC236}">
                          <a16:creationId xmlns:a16="http://schemas.microsoft.com/office/drawing/2014/main" id="{A42491A4-D7F8-701A-F3C7-58E344B924E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71372" y="4789606"/>
                      <a:ext cx="1038225" cy="428625"/>
                    </a:xfrm>
                    <a:prstGeom prst="roundRect">
                      <a:avLst/>
                    </a:prstGeom>
                    <a:solidFill>
                      <a:srgbClr val="F4BAF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EXTREMITES 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INFERIEURS</a:t>
                      </a: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18" name="Rectangle : coins arrondis 117" descr="CRANE 124&#10;">
                      <a:hlinkClick r:id="rId17" action="ppaction://hlinksldjump"/>
                      <a:extLst>
                        <a:ext uri="{FF2B5EF4-FFF2-40B4-BE49-F238E27FC236}">
                          <a16:creationId xmlns:a16="http://schemas.microsoft.com/office/drawing/2014/main" id="{A27DB7CA-C583-B26F-ED2B-756CD68F848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01817" y="2315549"/>
                      <a:ext cx="955413" cy="361950"/>
                    </a:xfrm>
                    <a:prstGeom prst="roundRect">
                      <a:avLst/>
                    </a:prstGeom>
                    <a:solidFill>
                      <a:srgbClr val="DEF1FA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POUMONS </a:t>
                      </a:r>
                    </a:p>
                  </p:txBody>
                </p:sp>
                <p:sp>
                  <p:nvSpPr>
                    <p:cNvPr id="119" name="Rectangle : coins arrondis 118" descr="CRANE 124&#10;">
                      <a:hlinkClick r:id="rId18" action="ppaction://hlinksldjump"/>
                      <a:extLst>
                        <a:ext uri="{FF2B5EF4-FFF2-40B4-BE49-F238E27FC236}">
                          <a16:creationId xmlns:a16="http://schemas.microsoft.com/office/drawing/2014/main" id="{57133FC1-E154-C232-2931-18522C7393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88994" y="4525258"/>
                      <a:ext cx="828675" cy="361950"/>
                    </a:xfrm>
                    <a:prstGeom prst="roundRect">
                      <a:avLst/>
                    </a:prstGeom>
                    <a:solidFill>
                      <a:srgbClr val="DCF6A2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CUISSE </a:t>
                      </a:r>
                    </a:p>
                  </p:txBody>
                </p:sp>
                <p:sp>
                  <p:nvSpPr>
                    <p:cNvPr id="120" name="Rectangle : coins arrondis 119" descr="CRANE 124&#10;">
                      <a:hlinkClick r:id="rId19" action="ppaction://hlinksldjump"/>
                      <a:extLst>
                        <a:ext uri="{FF2B5EF4-FFF2-40B4-BE49-F238E27FC236}">
                          <a16:creationId xmlns:a16="http://schemas.microsoft.com/office/drawing/2014/main" id="{C2B34619-9723-205A-A17D-38DD2756182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355982" y="1826389"/>
                      <a:ext cx="828675" cy="361950"/>
                    </a:xfrm>
                    <a:prstGeom prst="roundRect">
                      <a:avLst/>
                    </a:prstGeom>
                    <a:solidFill>
                      <a:schemeClr val="accent6">
                        <a:lumMod val="20000"/>
                        <a:lumOff val="80000"/>
                      </a:schemeClr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EPAULE </a:t>
                      </a:r>
                    </a:p>
                  </p:txBody>
                </p:sp>
                <p:sp>
                  <p:nvSpPr>
                    <p:cNvPr id="121" name="Rectangle : coins arrondis 120" descr="CRANE 124&#10;">
                      <a:hlinkClick r:id="rId20" action="ppaction://hlinksldjump"/>
                      <a:extLst>
                        <a:ext uri="{FF2B5EF4-FFF2-40B4-BE49-F238E27FC236}">
                          <a16:creationId xmlns:a16="http://schemas.microsoft.com/office/drawing/2014/main" id="{7D4181EB-EB3A-3732-3744-86B8DCE861D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96256" y="6162675"/>
                      <a:ext cx="828675" cy="361950"/>
                    </a:xfrm>
                    <a:prstGeom prst="roundRect">
                      <a:avLst/>
                    </a:prstGeom>
                    <a:solidFill>
                      <a:srgbClr val="CCFF33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ORTEILS </a:t>
                      </a:r>
                    </a:p>
                  </p:txBody>
                </p:sp>
                <p:sp>
                  <p:nvSpPr>
                    <p:cNvPr id="122" name="Rectangle : coins arrondis 121" descr="CRANE 124&#10;">
                      <a:hlinkClick r:id="rId21" action="ppaction://hlinksldjump"/>
                      <a:extLst>
                        <a:ext uri="{FF2B5EF4-FFF2-40B4-BE49-F238E27FC236}">
                          <a16:creationId xmlns:a16="http://schemas.microsoft.com/office/drawing/2014/main" id="{4B28C102-9B38-52E1-298E-DE9C5FB4385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2447" y="4733925"/>
                      <a:ext cx="828675" cy="361950"/>
                    </a:xfrm>
                    <a:prstGeom prst="roundRect">
                      <a:avLst/>
                    </a:prstGeom>
                    <a:solidFill>
                      <a:srgbClr val="F7FBC1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GENOU </a:t>
                      </a:r>
                    </a:p>
                  </p:txBody>
                </p:sp>
                <p:sp>
                  <p:nvSpPr>
                    <p:cNvPr id="123" name="Rectangle : coins arrondis 122" descr="CRANE 124&#10;">
                      <a:hlinkClick r:id="rId22" action="ppaction://hlinksldjump"/>
                      <a:extLst>
                        <a:ext uri="{FF2B5EF4-FFF2-40B4-BE49-F238E27FC236}">
                          <a16:creationId xmlns:a16="http://schemas.microsoft.com/office/drawing/2014/main" id="{88DA1734-CCD1-8FCB-0199-75508BC4FEA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78175" y="6115050"/>
                      <a:ext cx="828675" cy="361950"/>
                    </a:xfrm>
                    <a:prstGeom prst="roundRect">
                      <a:avLst/>
                    </a:prstGeom>
                    <a:solidFill>
                      <a:srgbClr val="33CC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PIED</a:t>
                      </a:r>
                      <a:r>
                        <a:rPr kumimoji="0" lang="fr-CH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 </a:t>
                      </a:r>
                    </a:p>
                  </p:txBody>
                </p:sp>
                <p:sp>
                  <p:nvSpPr>
                    <p:cNvPr id="124" name="Rectangle : coins arrondis 123" descr="CRANE 124&#10;">
                      <a:hlinkClick r:id="rId23" action="ppaction://hlinksldjump"/>
                      <a:extLst>
                        <a:ext uri="{FF2B5EF4-FFF2-40B4-BE49-F238E27FC236}">
                          <a16:creationId xmlns:a16="http://schemas.microsoft.com/office/drawing/2014/main" id="{98181938-6DFE-F812-E65D-0E9AA45982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8769" y="5372100"/>
                      <a:ext cx="828675" cy="361950"/>
                    </a:xfrm>
                    <a:prstGeom prst="roundRect">
                      <a:avLst/>
                    </a:prstGeom>
                    <a:solidFill>
                      <a:srgbClr val="C7ABFF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JAMBE </a:t>
                      </a:r>
                    </a:p>
                  </p:txBody>
                </p:sp>
                <p:sp>
                  <p:nvSpPr>
                    <p:cNvPr id="125" name="Rectangle : coins arrondis 124" descr="CRANE 124&#10;">
                      <a:hlinkClick r:id="rId24" action="ppaction://hlinksldjump"/>
                      <a:extLst>
                        <a:ext uri="{FF2B5EF4-FFF2-40B4-BE49-F238E27FC236}">
                          <a16:creationId xmlns:a16="http://schemas.microsoft.com/office/drawing/2014/main" id="{6585DE02-6B1B-FE75-A1C5-75AF6CAB71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64870" y="3907079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CABD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AINE </a:t>
                      </a:r>
                    </a:p>
                  </p:txBody>
                </p:sp>
                <p:sp>
                  <p:nvSpPr>
                    <p:cNvPr id="126" name="Rectangle : coins arrondis 125" descr="CRANE 124&#10;">
                      <a:hlinkClick r:id="rId25" action="ppaction://hlinksldjump"/>
                      <a:extLst>
                        <a:ext uri="{FF2B5EF4-FFF2-40B4-BE49-F238E27FC236}">
                          <a16:creationId xmlns:a16="http://schemas.microsoft.com/office/drawing/2014/main" id="{11B5678F-2428-7344-EAA3-A154FDA4BD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4958" y="2901353"/>
                      <a:ext cx="828675" cy="361950"/>
                    </a:xfrm>
                    <a:prstGeom prst="roundRect">
                      <a:avLst/>
                    </a:prstGeom>
                    <a:solidFill>
                      <a:srgbClr val="008000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HANCHE </a:t>
                      </a:r>
                    </a:p>
                  </p:txBody>
                </p:sp>
                <p:sp>
                  <p:nvSpPr>
                    <p:cNvPr id="127" name="Rectangle : coins arrondis 126" descr="CRANE 124&#10;">
                      <a:hlinkClick r:id="rId26" action="ppaction://hlinksldjump"/>
                      <a:extLst>
                        <a:ext uri="{FF2B5EF4-FFF2-40B4-BE49-F238E27FC236}">
                          <a16:creationId xmlns:a16="http://schemas.microsoft.com/office/drawing/2014/main" id="{CAF19780-0ED8-627B-48AD-2A270B3BB82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03836" y="3406974"/>
                      <a:ext cx="828675" cy="361950"/>
                    </a:xfrm>
                    <a:prstGeom prst="roundRect">
                      <a:avLst/>
                    </a:prstGeom>
                    <a:solidFill>
                      <a:srgbClr val="FFFF66"/>
                    </a:solidFill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H" sz="9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BASSIN </a:t>
                      </a:r>
                    </a:p>
                  </p:txBody>
                </p:sp>
                <p:sp>
                  <p:nvSpPr>
                    <p:cNvPr id="128" name="Ellipse 127">
                      <a:extLst>
                        <a:ext uri="{FF2B5EF4-FFF2-40B4-BE49-F238E27FC236}">
                          <a16:creationId xmlns:a16="http://schemas.microsoft.com/office/drawing/2014/main" id="{EC19B680-0D8A-31F4-5378-C8013E7B66D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1114" y="2288752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Ellipse 128">
                      <a:extLst>
                        <a:ext uri="{FF2B5EF4-FFF2-40B4-BE49-F238E27FC236}">
                          <a16:creationId xmlns:a16="http://schemas.microsoft.com/office/drawing/2014/main" id="{99329F2C-CDDF-736E-CCE1-95082CD3EB2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53495" y="105519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Ellipse 129">
                      <a:extLst>
                        <a:ext uri="{FF2B5EF4-FFF2-40B4-BE49-F238E27FC236}">
                          <a16:creationId xmlns:a16="http://schemas.microsoft.com/office/drawing/2014/main" id="{09BF3585-D9F4-F798-A30C-4599B77AD33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93118" y="113794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Ellipse 130">
                      <a:extLst>
                        <a:ext uri="{FF2B5EF4-FFF2-40B4-BE49-F238E27FC236}">
                          <a16:creationId xmlns:a16="http://schemas.microsoft.com/office/drawing/2014/main" id="{B7156E01-605B-FF47-DBB0-0676B15D59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3912" y="970258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Ellipse 131">
                      <a:extLst>
                        <a:ext uri="{FF2B5EF4-FFF2-40B4-BE49-F238E27FC236}">
                          <a16:creationId xmlns:a16="http://schemas.microsoft.com/office/drawing/2014/main" id="{98E117A8-AB61-A6C7-0781-122A3B2BD73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07398" y="814276"/>
                      <a:ext cx="108000" cy="108000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noFill/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Ellipse 132">
                      <a:extLst>
                        <a:ext uri="{FF2B5EF4-FFF2-40B4-BE49-F238E27FC236}">
                          <a16:creationId xmlns:a16="http://schemas.microsoft.com/office/drawing/2014/main" id="{7B6860FD-D991-2C38-A095-BF76A27093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35114" y="875223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Ellipse 133">
                      <a:extLst>
                        <a:ext uri="{FF2B5EF4-FFF2-40B4-BE49-F238E27FC236}">
                          <a16:creationId xmlns:a16="http://schemas.microsoft.com/office/drawing/2014/main" id="{E444E0DC-BD36-A584-9FA7-3786507878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73792" y="161137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Ellipse 134">
                      <a:extLst>
                        <a:ext uri="{FF2B5EF4-FFF2-40B4-BE49-F238E27FC236}">
                          <a16:creationId xmlns:a16="http://schemas.microsoft.com/office/drawing/2014/main" id="{1029B669-F4DB-258F-1DC6-03B1A5EFA7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51877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Ellipse 135">
                      <a:extLst>
                        <a:ext uri="{FF2B5EF4-FFF2-40B4-BE49-F238E27FC236}">
                          <a16:creationId xmlns:a16="http://schemas.microsoft.com/office/drawing/2014/main" id="{589356C1-50DE-E1A6-0781-6E923CDCC34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5784" y="206370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Ellipse 136">
                      <a:extLst>
                        <a:ext uri="{FF2B5EF4-FFF2-40B4-BE49-F238E27FC236}">
                          <a16:creationId xmlns:a16="http://schemas.microsoft.com/office/drawing/2014/main" id="{E684A7D5-43C9-115C-C9E4-B5B80B5A437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6624" y="2279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8" name="Ellipse 137">
                      <a:extLst>
                        <a:ext uri="{FF2B5EF4-FFF2-40B4-BE49-F238E27FC236}">
                          <a16:creationId xmlns:a16="http://schemas.microsoft.com/office/drawing/2014/main" id="{07BCDF80-8148-C54F-B52E-26547B4320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31824" y="280553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9" name="Ellipse 138">
                      <a:extLst>
                        <a:ext uri="{FF2B5EF4-FFF2-40B4-BE49-F238E27FC236}">
                          <a16:creationId xmlns:a16="http://schemas.microsoft.com/office/drawing/2014/main" id="{4ED61443-D225-358C-8DDD-1C21683FAB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47240" y="3190374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0" name="Ellipse 139">
                      <a:extLst>
                        <a:ext uri="{FF2B5EF4-FFF2-40B4-BE49-F238E27FC236}">
                          <a16:creationId xmlns:a16="http://schemas.microsoft.com/office/drawing/2014/main" id="{F9747062-4ED3-DD56-D034-93A1234B9AD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7428" y="3252789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1" name="Ellipse 140">
                      <a:extLst>
                        <a:ext uri="{FF2B5EF4-FFF2-40B4-BE49-F238E27FC236}">
                          <a16:creationId xmlns:a16="http://schemas.microsoft.com/office/drawing/2014/main" id="{B5039813-7BCF-1F6F-7DED-4C60C398EA5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74007" y="385196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2" name="Ellipse 141">
                      <a:extLst>
                        <a:ext uri="{FF2B5EF4-FFF2-40B4-BE49-F238E27FC236}">
                          <a16:creationId xmlns:a16="http://schemas.microsoft.com/office/drawing/2014/main" id="{AE683A0A-91F2-14ED-C997-10E80D5C1E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85246" y="30758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3" name="Ellipse 142">
                      <a:extLst>
                        <a:ext uri="{FF2B5EF4-FFF2-40B4-BE49-F238E27FC236}">
                          <a16:creationId xmlns:a16="http://schemas.microsoft.com/office/drawing/2014/main" id="{4A5B354C-359B-6211-868E-A8B729BF99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851481" y="33686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4" name="Ellipse 143">
                      <a:extLst>
                        <a:ext uri="{FF2B5EF4-FFF2-40B4-BE49-F238E27FC236}">
                          <a16:creationId xmlns:a16="http://schemas.microsoft.com/office/drawing/2014/main" id="{C338E65F-5B02-8E16-730B-665067A6AE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58742" y="3727426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5" name="Ellipse 144">
                      <a:extLst>
                        <a:ext uri="{FF2B5EF4-FFF2-40B4-BE49-F238E27FC236}">
                          <a16:creationId xmlns:a16="http://schemas.microsoft.com/office/drawing/2014/main" id="{056E2D59-43AB-483C-9955-C727217383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8624" y="53435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6" name="Ellipse 145">
                      <a:extLst>
                        <a:ext uri="{FF2B5EF4-FFF2-40B4-BE49-F238E27FC236}">
                          <a16:creationId xmlns:a16="http://schemas.microsoft.com/office/drawing/2014/main" id="{31586D7C-67A0-66BC-AEDE-A09BC3430B0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4947" y="4856281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7" name="Ellipse 146">
                      <a:extLst>
                        <a:ext uri="{FF2B5EF4-FFF2-40B4-BE49-F238E27FC236}">
                          <a16:creationId xmlns:a16="http://schemas.microsoft.com/office/drawing/2014/main" id="{CB3B627D-15C2-AFFD-BD3E-15B8667492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07958" y="4368750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8" name="Ellipse 147">
                      <a:extLst>
                        <a:ext uri="{FF2B5EF4-FFF2-40B4-BE49-F238E27FC236}">
                          <a16:creationId xmlns:a16="http://schemas.microsoft.com/office/drawing/2014/main" id="{733CA3ED-2046-B97A-8814-8BE8F0B2B6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34058" y="6438757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49" name="Ellipse 148">
                      <a:extLst>
                        <a:ext uri="{FF2B5EF4-FFF2-40B4-BE49-F238E27FC236}">
                          <a16:creationId xmlns:a16="http://schemas.microsoft.com/office/drawing/2014/main" id="{00BD2810-900F-BDE9-A6F1-B5D1E2A78CB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95074" y="6242025"/>
                      <a:ext cx="108000" cy="108000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CH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81" name="Connecteur droit 80">
                    <a:extLst>
                      <a:ext uri="{FF2B5EF4-FFF2-40B4-BE49-F238E27FC236}">
                        <a16:creationId xmlns:a16="http://schemas.microsoft.com/office/drawing/2014/main" id="{4C70D2BC-D19D-DB50-5279-8969090C1FE3}"/>
                      </a:ext>
                    </a:extLst>
                  </p:cNvPr>
                  <p:cNvCxnSpPr>
                    <a:stCxn id="104" idx="1"/>
                    <a:endCxn id="132" idx="6"/>
                  </p:cNvCxnSpPr>
                  <p:nvPr/>
                </p:nvCxnSpPr>
                <p:spPr>
                  <a:xfrm flipH="1">
                    <a:off x="6483531" y="614889"/>
                    <a:ext cx="616283" cy="280888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Connecteur droit 81">
                    <a:extLst>
                      <a:ext uri="{FF2B5EF4-FFF2-40B4-BE49-F238E27FC236}">
                        <a16:creationId xmlns:a16="http://schemas.microsoft.com/office/drawing/2014/main" id="{E226C7DE-E27F-597E-D90F-E77663182B41}"/>
                      </a:ext>
                    </a:extLst>
                  </p:cNvPr>
                  <p:cNvCxnSpPr>
                    <a:stCxn id="111" idx="1"/>
                    <a:endCxn id="133" idx="5"/>
                  </p:cNvCxnSpPr>
                  <p:nvPr/>
                </p:nvCxnSpPr>
                <p:spPr>
                  <a:xfrm flipH="1" flipV="1">
                    <a:off x="6695431" y="994908"/>
                    <a:ext cx="254494" cy="9463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necteur droit 82">
                    <a:extLst>
                      <a:ext uri="{FF2B5EF4-FFF2-40B4-BE49-F238E27FC236}">
                        <a16:creationId xmlns:a16="http://schemas.microsoft.com/office/drawing/2014/main" id="{2CE12CCD-A621-9F9E-FEA3-DCA808457783}"/>
                      </a:ext>
                    </a:extLst>
                  </p:cNvPr>
                  <p:cNvCxnSpPr>
                    <a:cxnSpLocks/>
                    <a:stCxn id="120" idx="1"/>
                    <a:endCxn id="134" idx="5"/>
                  </p:cNvCxnSpPr>
                  <p:nvPr/>
                </p:nvCxnSpPr>
                <p:spPr>
                  <a:xfrm flipH="1" flipV="1">
                    <a:off x="6934109" y="1731055"/>
                    <a:ext cx="690006" cy="30381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Connecteur droit 83">
                    <a:extLst>
                      <a:ext uri="{FF2B5EF4-FFF2-40B4-BE49-F238E27FC236}">
                        <a16:creationId xmlns:a16="http://schemas.microsoft.com/office/drawing/2014/main" id="{CB1FA675-49DF-3959-DCB0-2B09904DA535}"/>
                      </a:ext>
                    </a:extLst>
                  </p:cNvPr>
                  <p:cNvCxnSpPr>
                    <a:stCxn id="107" idx="3"/>
                    <a:endCxn id="131" idx="2"/>
                  </p:cNvCxnSpPr>
                  <p:nvPr/>
                </p:nvCxnSpPr>
                <p:spPr>
                  <a:xfrm>
                    <a:off x="5412192" y="650418"/>
                    <a:ext cx="809853" cy="40134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Connecteur droit 84">
                    <a:extLst>
                      <a:ext uri="{FF2B5EF4-FFF2-40B4-BE49-F238E27FC236}">
                        <a16:creationId xmlns:a16="http://schemas.microsoft.com/office/drawing/2014/main" id="{BC13FB9B-9C5E-7D73-1F3F-EC4C741F02F9}"/>
                      </a:ext>
                    </a:extLst>
                  </p:cNvPr>
                  <p:cNvCxnSpPr>
                    <a:stCxn id="105" idx="3"/>
                    <a:endCxn id="129" idx="2"/>
                  </p:cNvCxnSpPr>
                  <p:nvPr/>
                </p:nvCxnSpPr>
                <p:spPr>
                  <a:xfrm>
                    <a:off x="5336991" y="1126493"/>
                    <a:ext cx="584637" cy="1020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necteur droit 85">
                    <a:extLst>
                      <a:ext uri="{FF2B5EF4-FFF2-40B4-BE49-F238E27FC236}">
                        <a16:creationId xmlns:a16="http://schemas.microsoft.com/office/drawing/2014/main" id="{273DFE59-9DB1-FE04-30BE-2179719D314F}"/>
                      </a:ext>
                    </a:extLst>
                  </p:cNvPr>
                  <p:cNvCxnSpPr>
                    <a:stCxn id="112" idx="3"/>
                    <a:endCxn id="130" idx="3"/>
                  </p:cNvCxnSpPr>
                  <p:nvPr/>
                </p:nvCxnSpPr>
                <p:spPr>
                  <a:xfrm flipV="1">
                    <a:off x="5281568" y="1257634"/>
                    <a:ext cx="895499" cy="35437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Connecteur droit 86">
                    <a:extLst>
                      <a:ext uri="{FF2B5EF4-FFF2-40B4-BE49-F238E27FC236}">
                        <a16:creationId xmlns:a16="http://schemas.microsoft.com/office/drawing/2014/main" id="{83913190-B46B-FA6F-BD93-7CF2273A5577}"/>
                      </a:ext>
                    </a:extLst>
                  </p:cNvPr>
                  <p:cNvCxnSpPr>
                    <a:stCxn id="115" idx="3"/>
                    <a:endCxn id="137" idx="2"/>
                  </p:cNvCxnSpPr>
                  <p:nvPr/>
                </p:nvCxnSpPr>
                <p:spPr>
                  <a:xfrm>
                    <a:off x="4816340" y="2098587"/>
                    <a:ext cx="1058417" cy="26253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Connecteur droit 87">
                    <a:extLst>
                      <a:ext uri="{FF2B5EF4-FFF2-40B4-BE49-F238E27FC236}">
                        <a16:creationId xmlns:a16="http://schemas.microsoft.com/office/drawing/2014/main" id="{7AB1C54B-2E3A-BDBF-0AA8-5867C70EC463}"/>
                      </a:ext>
                    </a:extLst>
                  </p:cNvPr>
                  <p:cNvCxnSpPr>
                    <a:stCxn id="136" idx="6"/>
                    <a:endCxn id="118" idx="1"/>
                  </p:cNvCxnSpPr>
                  <p:nvPr/>
                </p:nvCxnSpPr>
                <p:spPr>
                  <a:xfrm>
                    <a:off x="6471917" y="2145201"/>
                    <a:ext cx="1098033" cy="37882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Connecteur droit 88">
                    <a:extLst>
                      <a:ext uri="{FF2B5EF4-FFF2-40B4-BE49-F238E27FC236}">
                        <a16:creationId xmlns:a16="http://schemas.microsoft.com/office/drawing/2014/main" id="{959C7139-70A8-5C6B-DC48-B2A3DAC0C060}"/>
                      </a:ext>
                    </a:extLst>
                  </p:cNvPr>
                  <p:cNvCxnSpPr>
                    <a:stCxn id="135" idx="6"/>
                    <a:endCxn id="136" idx="2"/>
                  </p:cNvCxnSpPr>
                  <p:nvPr/>
                </p:nvCxnSpPr>
                <p:spPr>
                  <a:xfrm>
                    <a:off x="6228010" y="2145201"/>
                    <a:ext cx="135907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necteur droit 89">
                    <a:extLst>
                      <a:ext uri="{FF2B5EF4-FFF2-40B4-BE49-F238E27FC236}">
                        <a16:creationId xmlns:a16="http://schemas.microsoft.com/office/drawing/2014/main" id="{FB9E825D-2DF1-513B-6F5D-DFAA1EFEC56B}"/>
                      </a:ext>
                    </a:extLst>
                  </p:cNvPr>
                  <p:cNvCxnSpPr>
                    <a:cxnSpLocks/>
                    <a:endCxn id="128" idx="2"/>
                  </p:cNvCxnSpPr>
                  <p:nvPr/>
                </p:nvCxnSpPr>
                <p:spPr>
                  <a:xfrm>
                    <a:off x="5968800" y="2365737"/>
                    <a:ext cx="580447" cy="451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>
                    <a:extLst>
                      <a:ext uri="{FF2B5EF4-FFF2-40B4-BE49-F238E27FC236}">
                        <a16:creationId xmlns:a16="http://schemas.microsoft.com/office/drawing/2014/main" id="{3163AA8C-8F04-9C21-61FE-4180B83C75A8}"/>
                      </a:ext>
                    </a:extLst>
                  </p:cNvPr>
                  <p:cNvCxnSpPr>
                    <a:stCxn id="110" idx="3"/>
                    <a:endCxn id="138" idx="2"/>
                  </p:cNvCxnSpPr>
                  <p:nvPr/>
                </p:nvCxnSpPr>
                <p:spPr>
                  <a:xfrm>
                    <a:off x="4761766" y="2604208"/>
                    <a:ext cx="538191" cy="282832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Connecteur droit 91">
                    <a:extLst>
                      <a:ext uri="{FF2B5EF4-FFF2-40B4-BE49-F238E27FC236}">
                        <a16:creationId xmlns:a16="http://schemas.microsoft.com/office/drawing/2014/main" id="{BB8AD075-64AB-D8FC-3001-E1CAE0E277D8}"/>
                      </a:ext>
                    </a:extLst>
                  </p:cNvPr>
                  <p:cNvCxnSpPr>
                    <a:stCxn id="126" idx="3"/>
                    <a:endCxn id="139" idx="2"/>
                  </p:cNvCxnSpPr>
                  <p:nvPr/>
                </p:nvCxnSpPr>
                <p:spPr>
                  <a:xfrm>
                    <a:off x="4761766" y="3109829"/>
                    <a:ext cx="953607" cy="16204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>
                    <a:extLst>
                      <a:ext uri="{FF2B5EF4-FFF2-40B4-BE49-F238E27FC236}">
                        <a16:creationId xmlns:a16="http://schemas.microsoft.com/office/drawing/2014/main" id="{DEF9DFAF-D0CA-AE4D-7CCC-E1CE41AB428A}"/>
                      </a:ext>
                    </a:extLst>
                  </p:cNvPr>
                  <p:cNvCxnSpPr>
                    <a:stCxn id="127" idx="3"/>
                    <a:endCxn id="140" idx="2"/>
                  </p:cNvCxnSpPr>
                  <p:nvPr/>
                </p:nvCxnSpPr>
                <p:spPr>
                  <a:xfrm flipV="1">
                    <a:off x="4700644" y="3334290"/>
                    <a:ext cx="1484917" cy="28116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Connecteur droit 93">
                    <a:extLst>
                      <a:ext uri="{FF2B5EF4-FFF2-40B4-BE49-F238E27FC236}">
                        <a16:creationId xmlns:a16="http://schemas.microsoft.com/office/drawing/2014/main" id="{B10D49B9-1950-8C9B-6A88-F2498A835F26}"/>
                      </a:ext>
                    </a:extLst>
                  </p:cNvPr>
                  <p:cNvCxnSpPr>
                    <a:cxnSpLocks/>
                    <a:stCxn id="125" idx="3"/>
                    <a:endCxn id="141" idx="2"/>
                  </p:cNvCxnSpPr>
                  <p:nvPr/>
                </p:nvCxnSpPr>
                <p:spPr>
                  <a:xfrm flipV="1">
                    <a:off x="4561678" y="3933466"/>
                    <a:ext cx="1580462" cy="182089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Connecteur droit 94">
                    <a:extLst>
                      <a:ext uri="{FF2B5EF4-FFF2-40B4-BE49-F238E27FC236}">
                        <a16:creationId xmlns:a16="http://schemas.microsoft.com/office/drawing/2014/main" id="{F2331E93-DA3F-3A45-E45C-549F67B1D678}"/>
                      </a:ext>
                    </a:extLst>
                  </p:cNvPr>
                  <p:cNvCxnSpPr>
                    <a:cxnSpLocks/>
                    <a:stCxn id="119" idx="3"/>
                    <a:endCxn id="147" idx="2"/>
                  </p:cNvCxnSpPr>
                  <p:nvPr/>
                </p:nvCxnSpPr>
                <p:spPr>
                  <a:xfrm flipV="1">
                    <a:off x="5485802" y="4450251"/>
                    <a:ext cx="390289" cy="28348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Connecteur droit 95">
                    <a:extLst>
                      <a:ext uri="{FF2B5EF4-FFF2-40B4-BE49-F238E27FC236}">
                        <a16:creationId xmlns:a16="http://schemas.microsoft.com/office/drawing/2014/main" id="{841B289D-98EE-59BF-E87F-6A358A45BB90}"/>
                      </a:ext>
                    </a:extLst>
                  </p:cNvPr>
                  <p:cNvCxnSpPr>
                    <a:endCxn id="145" idx="2"/>
                  </p:cNvCxnSpPr>
                  <p:nvPr/>
                </p:nvCxnSpPr>
                <p:spPr>
                  <a:xfrm flipV="1">
                    <a:off x="5475577" y="5425026"/>
                    <a:ext cx="291180" cy="15555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Connecteur droit 96">
                    <a:extLst>
                      <a:ext uri="{FF2B5EF4-FFF2-40B4-BE49-F238E27FC236}">
                        <a16:creationId xmlns:a16="http://schemas.microsoft.com/office/drawing/2014/main" id="{22C320F6-3F3F-C194-79A9-DDD4E8DEF829}"/>
                      </a:ext>
                    </a:extLst>
                  </p:cNvPr>
                  <p:cNvCxnSpPr>
                    <a:stCxn id="123" idx="3"/>
                    <a:endCxn id="149" idx="2"/>
                  </p:cNvCxnSpPr>
                  <p:nvPr/>
                </p:nvCxnSpPr>
                <p:spPr>
                  <a:xfrm>
                    <a:off x="5574983" y="6323526"/>
                    <a:ext cx="388224" cy="0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necteur droit 97">
                    <a:extLst>
                      <a:ext uri="{FF2B5EF4-FFF2-40B4-BE49-F238E27FC236}">
                        <a16:creationId xmlns:a16="http://schemas.microsoft.com/office/drawing/2014/main" id="{3BFF2294-0851-8FA6-CD9D-C8A5BDEDE2D6}"/>
                      </a:ext>
                    </a:extLst>
                  </p:cNvPr>
                  <p:cNvCxnSpPr>
                    <a:stCxn id="121" idx="1"/>
                    <a:endCxn id="148" idx="6"/>
                  </p:cNvCxnSpPr>
                  <p:nvPr/>
                </p:nvCxnSpPr>
                <p:spPr>
                  <a:xfrm flipH="1">
                    <a:off x="6610191" y="6371151"/>
                    <a:ext cx="854198" cy="149107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Connecteur droit 98">
                    <a:extLst>
                      <a:ext uri="{FF2B5EF4-FFF2-40B4-BE49-F238E27FC236}">
                        <a16:creationId xmlns:a16="http://schemas.microsoft.com/office/drawing/2014/main" id="{55297330-4AC7-60A9-1994-349502D7C7D6}"/>
                      </a:ext>
                    </a:extLst>
                  </p:cNvPr>
                  <p:cNvCxnSpPr>
                    <a:stCxn id="122" idx="1"/>
                    <a:endCxn id="146" idx="7"/>
                  </p:cNvCxnSpPr>
                  <p:nvPr/>
                </p:nvCxnSpPr>
                <p:spPr>
                  <a:xfrm flipH="1" flipV="1">
                    <a:off x="6645264" y="4899598"/>
                    <a:ext cx="775316" cy="42803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Connecteur droit 99">
                    <a:extLst>
                      <a:ext uri="{FF2B5EF4-FFF2-40B4-BE49-F238E27FC236}">
                        <a16:creationId xmlns:a16="http://schemas.microsoft.com/office/drawing/2014/main" id="{98DFBDA3-8D56-6299-57FA-FD14B3C8726B}"/>
                      </a:ext>
                    </a:extLst>
                  </p:cNvPr>
                  <p:cNvCxnSpPr>
                    <a:stCxn id="113" idx="1"/>
                    <a:endCxn id="144" idx="6"/>
                  </p:cNvCxnSpPr>
                  <p:nvPr/>
                </p:nvCxnSpPr>
                <p:spPr>
                  <a:xfrm flipH="1" flipV="1">
                    <a:off x="7334875" y="3808927"/>
                    <a:ext cx="628941" cy="180975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Connecteur droit 100">
                    <a:extLst>
                      <a:ext uri="{FF2B5EF4-FFF2-40B4-BE49-F238E27FC236}">
                        <a16:creationId xmlns:a16="http://schemas.microsoft.com/office/drawing/2014/main" id="{72EA7733-8D27-9474-ED7F-D34A81943A4A}"/>
                      </a:ext>
                    </a:extLst>
                  </p:cNvPr>
                  <p:cNvCxnSpPr>
                    <a:stCxn id="108" idx="1"/>
                    <a:endCxn id="143" idx="6"/>
                  </p:cNvCxnSpPr>
                  <p:nvPr/>
                </p:nvCxnSpPr>
                <p:spPr>
                  <a:xfrm flipH="1" flipV="1">
                    <a:off x="7227614" y="3450126"/>
                    <a:ext cx="560150" cy="43036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Connecteur droit 101">
                    <a:extLst>
                      <a:ext uri="{FF2B5EF4-FFF2-40B4-BE49-F238E27FC236}">
                        <a16:creationId xmlns:a16="http://schemas.microsoft.com/office/drawing/2014/main" id="{D99167A5-BFDB-7FEE-1D12-A8D4A84139C9}"/>
                      </a:ext>
                    </a:extLst>
                  </p:cNvPr>
                  <p:cNvCxnSpPr>
                    <a:cxnSpLocks/>
                    <a:stCxn id="109" idx="1"/>
                    <a:endCxn id="142" idx="6"/>
                  </p:cNvCxnSpPr>
                  <p:nvPr/>
                </p:nvCxnSpPr>
                <p:spPr>
                  <a:xfrm flipH="1">
                    <a:off x="7161379" y="3008315"/>
                    <a:ext cx="427913" cy="149011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9" name="Rectangle : coins arrondis 78" descr="CRANE 124&#10;">
                  <a:hlinkClick r:id="rId27" action="ppaction://hlinksldjump"/>
                  <a:extLst>
                    <a:ext uri="{FF2B5EF4-FFF2-40B4-BE49-F238E27FC236}">
                      <a16:creationId xmlns:a16="http://schemas.microsoft.com/office/drawing/2014/main" id="{B8FEDA4D-D439-2972-6780-3711A6D8C5E2}"/>
                    </a:ext>
                  </a:extLst>
                </p:cNvPr>
                <p:cNvSpPr/>
                <p:nvPr/>
              </p:nvSpPr>
              <p:spPr>
                <a:xfrm>
                  <a:off x="7516300" y="1287572"/>
                  <a:ext cx="828675" cy="361950"/>
                </a:xfrm>
                <a:prstGeom prst="roundRect">
                  <a:avLst/>
                </a:prstGeom>
                <a:solidFill>
                  <a:srgbClr val="C7F5F5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 </a:t>
                  </a:r>
                </a:p>
              </p:txBody>
            </p:sp>
          </p:grp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251B6BD1-C45D-DDA2-67CF-AF568BA06EA5}"/>
                  </a:ext>
                </a:extLst>
              </p:cNvPr>
              <p:cNvSpPr/>
              <p:nvPr/>
            </p:nvSpPr>
            <p:spPr>
              <a:xfrm>
                <a:off x="6246399" y="1365325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CH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cxnSp>
            <p:nvCxnSpPr>
              <p:cNvPr id="77" name="Connecteur droit 76">
                <a:extLst>
                  <a:ext uri="{FF2B5EF4-FFF2-40B4-BE49-F238E27FC236}">
                    <a16:creationId xmlns:a16="http://schemas.microsoft.com/office/drawing/2014/main" id="{01D6A0FC-DDB6-7B51-3EDB-E73181991CAA}"/>
                  </a:ext>
                </a:extLst>
              </p:cNvPr>
              <p:cNvCxnSpPr>
                <a:stCxn id="76" idx="6"/>
                <a:endCxn id="79" idx="1"/>
              </p:cNvCxnSpPr>
              <p:nvPr/>
            </p:nvCxnSpPr>
            <p:spPr>
              <a:xfrm>
                <a:off x="6354399" y="1419325"/>
                <a:ext cx="1161901" cy="49222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3" name="Image 152">
              <a:hlinkClick r:id="rId28" action="ppaction://hlinksldjump"/>
              <a:extLst>
                <a:ext uri="{FF2B5EF4-FFF2-40B4-BE49-F238E27FC236}">
                  <a16:creationId xmlns:a16="http://schemas.microsoft.com/office/drawing/2014/main" id="{336508DF-B03A-A60B-B9E7-CA1E7084F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3348851" y="996606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6490901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" name="Connecteur droit 70">
            <a:extLst>
              <a:ext uri="{FF2B5EF4-FFF2-40B4-BE49-F238E27FC236}">
                <a16:creationId xmlns:a16="http://schemas.microsoft.com/office/drawing/2014/main" id="{0D5BAD41-0A8C-0934-C663-7A68FC97EDF3}"/>
              </a:ext>
            </a:extLst>
          </p:cNvPr>
          <p:cNvCxnSpPr>
            <a:cxnSpLocks/>
            <a:stCxn id="32" idx="6"/>
          </p:cNvCxnSpPr>
          <p:nvPr/>
        </p:nvCxnSpPr>
        <p:spPr>
          <a:xfrm flipV="1">
            <a:off x="6276075" y="2919542"/>
            <a:ext cx="1079985" cy="3961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Connecteur droit 71">
            <a:extLst>
              <a:ext uri="{FF2B5EF4-FFF2-40B4-BE49-F238E27FC236}">
                <a16:creationId xmlns:a16="http://schemas.microsoft.com/office/drawing/2014/main" id="{5B2D1A7F-ED91-8B35-F07A-29036D3B4A94}"/>
              </a:ext>
            </a:extLst>
          </p:cNvPr>
          <p:cNvCxnSpPr>
            <a:cxnSpLocks/>
            <a:stCxn id="30" idx="6"/>
          </p:cNvCxnSpPr>
          <p:nvPr/>
        </p:nvCxnSpPr>
        <p:spPr>
          <a:xfrm flipV="1">
            <a:off x="6330075" y="1751246"/>
            <a:ext cx="836888" cy="297521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Connecteur droit 72">
            <a:extLst>
              <a:ext uri="{FF2B5EF4-FFF2-40B4-BE49-F238E27FC236}">
                <a16:creationId xmlns:a16="http://schemas.microsoft.com/office/drawing/2014/main" id="{D603290C-B3FA-8D79-203A-717CB9C7AD5D}"/>
              </a:ext>
            </a:extLst>
          </p:cNvPr>
          <p:cNvCxnSpPr>
            <a:cxnSpLocks/>
            <a:stCxn id="3" idx="0"/>
            <a:endCxn id="26" idx="0"/>
          </p:cNvCxnSpPr>
          <p:nvPr/>
        </p:nvCxnSpPr>
        <p:spPr>
          <a:xfrm flipH="1">
            <a:off x="6209013" y="477591"/>
            <a:ext cx="54000" cy="306606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293C355C-B2F6-27EE-2C49-6D6F0A6ACA56}"/>
              </a:ext>
            </a:extLst>
          </p:cNvPr>
          <p:cNvSpPr txBox="1"/>
          <p:nvPr/>
        </p:nvSpPr>
        <p:spPr>
          <a:xfrm>
            <a:off x="668740" y="573206"/>
            <a:ext cx="2395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Statistiques charpentiers 2023</a:t>
            </a: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6A2DB766-3AD9-ADF7-6E0E-4A2F8FDE47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83558"/>
            <a:ext cx="10515600" cy="1325563"/>
          </a:xfrm>
        </p:spPr>
        <p:txBody>
          <a:bodyPr/>
          <a:lstStyle/>
          <a:p>
            <a:r>
              <a:rPr lang="fr-CH"/>
              <a:t>VUE</a:t>
            </a:r>
            <a:r>
              <a:rPr lang="fr-CH" baseline="0"/>
              <a:t> DOS </a:t>
            </a:r>
            <a:endParaRPr lang="fr-CH"/>
          </a:p>
        </p:txBody>
      </p:sp>
      <p:sp>
        <p:nvSpPr>
          <p:cNvPr id="8" name="Flèche : droite rayée 7">
            <a:hlinkClick r:id="rId2" action="ppaction://hlinksldjump"/>
            <a:extLst>
              <a:ext uri="{FF2B5EF4-FFF2-40B4-BE49-F238E27FC236}">
                <a16:creationId xmlns:a16="http://schemas.microsoft.com/office/drawing/2014/main" id="{9E08E695-5AEA-F3F8-C609-B2675CDC3563}"/>
              </a:ext>
            </a:extLst>
          </p:cNvPr>
          <p:cNvSpPr/>
          <p:nvPr/>
        </p:nvSpPr>
        <p:spPr>
          <a:xfrm rot="10800000">
            <a:off x="10454640" y="6060003"/>
            <a:ext cx="264160" cy="139593"/>
          </a:xfrm>
          <a:prstGeom prst="stripedRightArrow">
            <a:avLst/>
          </a:prstGeom>
          <a:solidFill>
            <a:schemeClr val="tx2">
              <a:lumMod val="25000"/>
              <a:lumOff val="75000"/>
            </a:schemeClr>
          </a:solidFill>
          <a:ln>
            <a:gradFill flip="none" rotWithShape="1">
              <a:gsLst>
                <a:gs pos="0">
                  <a:schemeClr val="accent1">
                    <a:lumMod val="0"/>
                    <a:lumOff val="100000"/>
                  </a:schemeClr>
                </a:gs>
                <a:gs pos="35000">
                  <a:schemeClr val="accent1">
                    <a:lumMod val="0"/>
                    <a:lumOff val="100000"/>
                  </a:schemeClr>
                </a:gs>
                <a:gs pos="100000">
                  <a:schemeClr val="accent1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D0AB1EB1-D630-8B4E-F802-EBB1B4CEAF12}"/>
              </a:ext>
            </a:extLst>
          </p:cNvPr>
          <p:cNvGrpSpPr/>
          <p:nvPr/>
        </p:nvGrpSpPr>
        <p:grpSpPr>
          <a:xfrm>
            <a:off x="3383625" y="176212"/>
            <a:ext cx="8290215" cy="6539494"/>
            <a:chOff x="3383625" y="176212"/>
            <a:chExt cx="8290215" cy="6539494"/>
          </a:xfrm>
        </p:grpSpPr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B7EE2C1A-C6D6-48A3-67B6-EE1B1B4A669F}"/>
                </a:ext>
              </a:extLst>
            </p:cNvPr>
            <p:cNvGrpSpPr/>
            <p:nvPr/>
          </p:nvGrpSpPr>
          <p:grpSpPr>
            <a:xfrm>
              <a:off x="3383625" y="176212"/>
              <a:ext cx="8290215" cy="6539494"/>
              <a:chOff x="3383625" y="176212"/>
              <a:chExt cx="8290215" cy="6539494"/>
            </a:xfrm>
          </p:grpSpPr>
          <p:grpSp>
            <p:nvGrpSpPr>
              <p:cNvPr id="59" name="Groupe 58">
                <a:extLst>
                  <a:ext uri="{FF2B5EF4-FFF2-40B4-BE49-F238E27FC236}">
                    <a16:creationId xmlns:a16="http://schemas.microsoft.com/office/drawing/2014/main" id="{3C7EC8C6-7189-3998-E353-6ADC3A27AED0}"/>
                  </a:ext>
                </a:extLst>
              </p:cNvPr>
              <p:cNvGrpSpPr/>
              <p:nvPr/>
            </p:nvGrpSpPr>
            <p:grpSpPr>
              <a:xfrm>
                <a:off x="3383625" y="176212"/>
                <a:ext cx="5424749" cy="6539494"/>
                <a:chOff x="3257550" y="228034"/>
                <a:chExt cx="5424749" cy="6539494"/>
              </a:xfrm>
            </p:grpSpPr>
            <p:pic>
              <p:nvPicPr>
                <p:cNvPr id="3" name="Image 2">
                  <a:extLst>
                    <a:ext uri="{FF2B5EF4-FFF2-40B4-BE49-F238E27FC236}">
                      <a16:creationId xmlns:a16="http://schemas.microsoft.com/office/drawing/2014/main" id="{F6F35CC2-C868-094E-73E1-750AB805173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688944" y="529413"/>
                  <a:ext cx="2895988" cy="6238115"/>
                </a:xfrm>
                <a:prstGeom prst="rect">
                  <a:avLst/>
                </a:prstGeom>
              </p:spPr>
            </p:pic>
            <p:sp>
              <p:nvSpPr>
                <p:cNvPr id="5" name="Rectangle : coins arrondis 4" descr="CRANE 124&#10;">
                  <a:hlinkClick r:id="rId4" action="ppaction://hlinksldjump"/>
                  <a:extLst>
                    <a:ext uri="{FF2B5EF4-FFF2-40B4-BE49-F238E27FC236}">
                      <a16:creationId xmlns:a16="http://schemas.microsoft.com/office/drawing/2014/main" id="{99F09AC8-A62A-2724-06B3-1C408764A972}"/>
                    </a:ext>
                  </a:extLst>
                </p:cNvPr>
                <p:cNvSpPr/>
                <p:nvPr/>
              </p:nvSpPr>
              <p:spPr>
                <a:xfrm>
                  <a:off x="3797904" y="2619375"/>
                  <a:ext cx="828675" cy="361950"/>
                </a:xfrm>
                <a:prstGeom prst="roundRect">
                  <a:avLst/>
                </a:prstGeom>
                <a:solidFill>
                  <a:srgbClr val="60A46D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COUDE</a:t>
                  </a:r>
                </a:p>
              </p:txBody>
            </p:sp>
            <p:sp>
              <p:nvSpPr>
                <p:cNvPr id="7" name="Rectangle : coins arrondis 6" descr="CRANE 124&#10;">
                  <a:hlinkClick r:id="rId5" action="ppaction://hlinksldjump"/>
                  <a:extLst>
                    <a:ext uri="{FF2B5EF4-FFF2-40B4-BE49-F238E27FC236}">
                      <a16:creationId xmlns:a16="http://schemas.microsoft.com/office/drawing/2014/main" id="{AF2EAB66-2357-B9F5-E8F0-3A590A940309}"/>
                    </a:ext>
                  </a:extLst>
                </p:cNvPr>
                <p:cNvSpPr/>
                <p:nvPr/>
              </p:nvSpPr>
              <p:spPr>
                <a:xfrm>
                  <a:off x="7033882" y="1598154"/>
                  <a:ext cx="828675" cy="361950"/>
                </a:xfrm>
                <a:prstGeom prst="roundRect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DOS</a:t>
                  </a:r>
                </a:p>
              </p:txBody>
            </p:sp>
            <p:sp>
              <p:nvSpPr>
                <p:cNvPr id="9" name="Rectangle : coins arrondis 8" descr="CRANE 124&#10;">
                  <a:hlinkClick r:id="rId6" action="ppaction://hlinksldjump"/>
                  <a:extLst>
                    <a:ext uri="{FF2B5EF4-FFF2-40B4-BE49-F238E27FC236}">
                      <a16:creationId xmlns:a16="http://schemas.microsoft.com/office/drawing/2014/main" id="{3BA89220-5BB0-4DC0-649A-15DA28523B22}"/>
                    </a:ext>
                  </a:extLst>
                </p:cNvPr>
                <p:cNvSpPr/>
                <p:nvPr/>
              </p:nvSpPr>
              <p:spPr>
                <a:xfrm>
                  <a:off x="3876676" y="1577293"/>
                  <a:ext cx="1142626" cy="361950"/>
                </a:xfrm>
                <a:prstGeom prst="roundRect">
                  <a:avLst/>
                </a:prstGeom>
                <a:solidFill>
                  <a:srgbClr val="FBD49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CERVICALES</a:t>
                  </a:r>
                </a:p>
              </p:txBody>
            </p:sp>
            <p:sp>
              <p:nvSpPr>
                <p:cNvPr id="11" name="Rectangle : coins arrondis 10" descr="CRANE 124&#10;">
                  <a:extLst>
                    <a:ext uri="{FF2B5EF4-FFF2-40B4-BE49-F238E27FC236}">
                      <a16:creationId xmlns:a16="http://schemas.microsoft.com/office/drawing/2014/main" id="{90E076CB-9A32-6414-F9DA-D256F26083BD}"/>
                    </a:ext>
                  </a:extLst>
                </p:cNvPr>
                <p:cNvSpPr/>
                <p:nvPr/>
              </p:nvSpPr>
              <p:spPr>
                <a:xfrm>
                  <a:off x="5662817" y="228034"/>
                  <a:ext cx="905233" cy="267460"/>
                </a:xfrm>
                <a:prstGeom prst="roundRect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7" action="ppaction://hlinksldjump"/>
                    </a:rPr>
                    <a:t>CRANE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 </a:t>
                  </a:r>
                </a:p>
              </p:txBody>
            </p:sp>
            <p:sp>
              <p:nvSpPr>
                <p:cNvPr id="13" name="Rectangle : coins arrondis 12" descr="CRANE 124&#10;">
                  <a:hlinkClick r:id="rId8" action="ppaction://hlinksldjump"/>
                  <a:extLst>
                    <a:ext uri="{FF2B5EF4-FFF2-40B4-BE49-F238E27FC236}">
                      <a16:creationId xmlns:a16="http://schemas.microsoft.com/office/drawing/2014/main" id="{806B080D-67D7-2C0F-22ED-855E2F6D0C9C}"/>
                    </a:ext>
                  </a:extLst>
                </p:cNvPr>
                <p:cNvSpPr/>
                <p:nvPr/>
              </p:nvSpPr>
              <p:spPr>
                <a:xfrm>
                  <a:off x="7224902" y="2771775"/>
                  <a:ext cx="1023748" cy="361950"/>
                </a:xfrm>
                <a:prstGeom prst="roundRect">
                  <a:avLst/>
                </a:prstGeom>
                <a:solidFill>
                  <a:srgbClr val="F2B59C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LOMBAIRES</a:t>
                  </a:r>
                </a:p>
              </p:txBody>
            </p:sp>
            <p:sp>
              <p:nvSpPr>
                <p:cNvPr id="15" name="Rectangle : coins arrondis 14" descr="CRANE 124&#10;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AF9CFE73-A486-3756-3DB6-9AC61459B8D1}"/>
                    </a:ext>
                  </a:extLst>
                </p:cNvPr>
                <p:cNvSpPr/>
                <p:nvPr/>
              </p:nvSpPr>
              <p:spPr>
                <a:xfrm>
                  <a:off x="7658551" y="3990975"/>
                  <a:ext cx="1023748" cy="361950"/>
                </a:xfrm>
                <a:prstGeom prst="roundRect">
                  <a:avLst/>
                </a:prstGeom>
                <a:solidFill>
                  <a:srgbClr val="B6C278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DOIGTS</a:t>
                  </a:r>
                </a:p>
              </p:txBody>
            </p:sp>
            <p:sp>
              <p:nvSpPr>
                <p:cNvPr id="19" name="Rectangle : coins arrondis 18" descr="CRANE 124&#10;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FBD3AE9A-6DC5-8CB3-A09B-EEDF6C79534C}"/>
                    </a:ext>
                  </a:extLst>
                </p:cNvPr>
                <p:cNvSpPr/>
                <p:nvPr/>
              </p:nvSpPr>
              <p:spPr>
                <a:xfrm>
                  <a:off x="3257550" y="2126790"/>
                  <a:ext cx="1522137" cy="361950"/>
                </a:xfrm>
                <a:prstGeom prst="roundRect">
                  <a:avLst/>
                </a:prstGeom>
                <a:solidFill>
                  <a:srgbClr val="FFFF99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LESIONS INTERNES</a:t>
                  </a:r>
                </a:p>
              </p:txBody>
            </p:sp>
            <p:sp>
              <p:nvSpPr>
                <p:cNvPr id="21" name="Rectangle : coins arrondis 20" descr="CRANE 124&#10;">
                  <a:hlinkClick r:id="rId11" action="ppaction://hlinksldjump"/>
                  <a:extLst>
                    <a:ext uri="{FF2B5EF4-FFF2-40B4-BE49-F238E27FC236}">
                      <a16:creationId xmlns:a16="http://schemas.microsoft.com/office/drawing/2014/main" id="{722F8A5F-0C2E-A5CF-3438-4F7D10EF139D}"/>
                    </a:ext>
                  </a:extLst>
                </p:cNvPr>
                <p:cNvSpPr/>
                <p:nvPr/>
              </p:nvSpPr>
              <p:spPr>
                <a:xfrm>
                  <a:off x="4124326" y="5857875"/>
                  <a:ext cx="1023388" cy="361950"/>
                </a:xfrm>
                <a:prstGeom prst="roundRect">
                  <a:avLst/>
                </a:prstGeom>
                <a:solidFill>
                  <a:srgbClr val="CDD9FB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CHEVILLE</a:t>
                  </a:r>
                </a:p>
              </p:txBody>
            </p:sp>
            <p:sp>
              <p:nvSpPr>
                <p:cNvPr id="23" name="Rectangle : coins arrondis 22" descr="CRANE 124&#10;">
                  <a:extLst>
                    <a:ext uri="{FF2B5EF4-FFF2-40B4-BE49-F238E27FC236}">
                      <a16:creationId xmlns:a16="http://schemas.microsoft.com/office/drawing/2014/main" id="{3E53076D-2232-863C-431D-3CD7803D1B0F}"/>
                    </a:ext>
                  </a:extLst>
                </p:cNvPr>
                <p:cNvSpPr/>
                <p:nvPr/>
              </p:nvSpPr>
              <p:spPr>
                <a:xfrm>
                  <a:off x="4319039" y="4390121"/>
                  <a:ext cx="874986" cy="361950"/>
                </a:xfrm>
                <a:prstGeom prst="roundRect">
                  <a:avLst/>
                </a:prstGeom>
                <a:solidFill>
                  <a:srgbClr val="E6CDF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12" action="ppaction://hlinksldjump"/>
                    </a:rPr>
                    <a:t>COCCYX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6" name="Ellipse 25">
                  <a:extLst>
                    <a:ext uri="{FF2B5EF4-FFF2-40B4-BE49-F238E27FC236}">
                      <a16:creationId xmlns:a16="http://schemas.microsoft.com/office/drawing/2014/main" id="{04277070-83F4-B678-C3EF-39C74B1DCD94}"/>
                    </a:ext>
                  </a:extLst>
                </p:cNvPr>
                <p:cNvSpPr/>
                <p:nvPr/>
              </p:nvSpPr>
              <p:spPr>
                <a:xfrm>
                  <a:off x="6028938" y="83601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8" name="Ellipse 27">
                  <a:extLst>
                    <a:ext uri="{FF2B5EF4-FFF2-40B4-BE49-F238E27FC236}">
                      <a16:creationId xmlns:a16="http://schemas.microsoft.com/office/drawing/2014/main" id="{DEAAC9D6-A0D4-22DF-CB22-42647A2C66D1}"/>
                    </a:ext>
                  </a:extLst>
                </p:cNvPr>
                <p:cNvSpPr/>
                <p:nvPr/>
              </p:nvSpPr>
              <p:spPr>
                <a:xfrm flipV="1">
                  <a:off x="6062482" y="1620993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Ellipse 29">
                  <a:extLst>
                    <a:ext uri="{FF2B5EF4-FFF2-40B4-BE49-F238E27FC236}">
                      <a16:creationId xmlns:a16="http://schemas.microsoft.com/office/drawing/2014/main" id="{27BF5015-87C4-0FD6-BEF9-5EC668A3BBE0}"/>
                    </a:ext>
                  </a:extLst>
                </p:cNvPr>
                <p:cNvSpPr/>
                <p:nvPr/>
              </p:nvSpPr>
              <p:spPr>
                <a:xfrm>
                  <a:off x="6096000" y="204658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32" name="Ellipse 31">
                  <a:extLst>
                    <a:ext uri="{FF2B5EF4-FFF2-40B4-BE49-F238E27FC236}">
                      <a16:creationId xmlns:a16="http://schemas.microsoft.com/office/drawing/2014/main" id="{4257DB88-6BFA-E156-9998-995F00DBC3C1}"/>
                    </a:ext>
                  </a:extLst>
                </p:cNvPr>
                <p:cNvSpPr/>
                <p:nvPr/>
              </p:nvSpPr>
              <p:spPr>
                <a:xfrm>
                  <a:off x="6042000" y="2956974"/>
                  <a:ext cx="108000" cy="107999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34" name="Ellipse 33">
                  <a:extLst>
                    <a:ext uri="{FF2B5EF4-FFF2-40B4-BE49-F238E27FC236}">
                      <a16:creationId xmlns:a16="http://schemas.microsoft.com/office/drawing/2014/main" id="{9642442C-837C-0E32-A42F-151688306CD8}"/>
                    </a:ext>
                  </a:extLst>
                </p:cNvPr>
                <p:cNvSpPr/>
                <p:nvPr/>
              </p:nvSpPr>
              <p:spPr>
                <a:xfrm>
                  <a:off x="5301151" y="2863364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36" name="Ellipse 35">
                  <a:extLst>
                    <a:ext uri="{FF2B5EF4-FFF2-40B4-BE49-F238E27FC236}">
                      <a16:creationId xmlns:a16="http://schemas.microsoft.com/office/drawing/2014/main" id="{6192934A-A978-C78B-1B97-B732489A4BC8}"/>
                    </a:ext>
                  </a:extLst>
                </p:cNvPr>
                <p:cNvSpPr/>
                <p:nvPr/>
              </p:nvSpPr>
              <p:spPr>
                <a:xfrm>
                  <a:off x="6033932" y="357562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38" name="Ellipse 37">
                  <a:extLst>
                    <a:ext uri="{FF2B5EF4-FFF2-40B4-BE49-F238E27FC236}">
                      <a16:creationId xmlns:a16="http://schemas.microsoft.com/office/drawing/2014/main" id="{02B88085-F678-533C-4B1B-AC8B71DB8EB5}"/>
                    </a:ext>
                  </a:extLst>
                </p:cNvPr>
                <p:cNvSpPr/>
                <p:nvPr/>
              </p:nvSpPr>
              <p:spPr>
                <a:xfrm>
                  <a:off x="7033882" y="4063950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40" name="Ellipse 39">
                  <a:extLst>
                    <a:ext uri="{FF2B5EF4-FFF2-40B4-BE49-F238E27FC236}">
                      <a16:creationId xmlns:a16="http://schemas.microsoft.com/office/drawing/2014/main" id="{B06D5AEB-5D20-292F-08EE-CC34DE75AFCC}"/>
                    </a:ext>
                  </a:extLst>
                </p:cNvPr>
                <p:cNvSpPr/>
                <p:nvPr/>
              </p:nvSpPr>
              <p:spPr>
                <a:xfrm>
                  <a:off x="5692823" y="6111825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cxnSp>
              <p:nvCxnSpPr>
                <p:cNvPr id="42" name="Connecteur droit 41">
                  <a:extLst>
                    <a:ext uri="{FF2B5EF4-FFF2-40B4-BE49-F238E27FC236}">
                      <a16:creationId xmlns:a16="http://schemas.microsoft.com/office/drawing/2014/main" id="{1A680FEB-5BFD-D4E4-5A06-62854FE6A80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89719" y="2278623"/>
                  <a:ext cx="1380763" cy="247682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Connecteur droit 44">
                  <a:extLst>
                    <a:ext uri="{FF2B5EF4-FFF2-40B4-BE49-F238E27FC236}">
                      <a16:creationId xmlns:a16="http://schemas.microsoft.com/office/drawing/2014/main" id="{A2B21985-2AFB-C6DE-B623-81E1C927ECC7}"/>
                    </a:ext>
                  </a:extLst>
                </p:cNvPr>
                <p:cNvCxnSpPr>
                  <a:cxnSpLocks/>
                  <a:stCxn id="9" idx="3"/>
                  <a:endCxn id="28" idx="2"/>
                </p:cNvCxnSpPr>
                <p:nvPr/>
              </p:nvCxnSpPr>
              <p:spPr>
                <a:xfrm flipV="1">
                  <a:off x="5019302" y="1674993"/>
                  <a:ext cx="1043180" cy="8327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Connecteur droit 45">
                  <a:extLst>
                    <a:ext uri="{FF2B5EF4-FFF2-40B4-BE49-F238E27FC236}">
                      <a16:creationId xmlns:a16="http://schemas.microsoft.com/office/drawing/2014/main" id="{B30A1862-00AD-554B-E4BC-79A9BB132DA8}"/>
                    </a:ext>
                  </a:extLst>
                </p:cNvPr>
                <p:cNvCxnSpPr>
                  <a:cxnSpLocks/>
                  <a:stCxn id="5" idx="3"/>
                </p:cNvCxnSpPr>
                <p:nvPr/>
              </p:nvCxnSpPr>
              <p:spPr>
                <a:xfrm>
                  <a:off x="4626579" y="2800350"/>
                  <a:ext cx="702439" cy="104929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Connecteur droit 46">
                  <a:extLst>
                    <a:ext uri="{FF2B5EF4-FFF2-40B4-BE49-F238E27FC236}">
                      <a16:creationId xmlns:a16="http://schemas.microsoft.com/office/drawing/2014/main" id="{057F3823-0A76-3EF2-3DDB-977264BCFC7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80383" y="6038850"/>
                  <a:ext cx="502253" cy="122017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Connecteur droit 47">
                  <a:extLst>
                    <a:ext uri="{FF2B5EF4-FFF2-40B4-BE49-F238E27FC236}">
                      <a16:creationId xmlns:a16="http://schemas.microsoft.com/office/drawing/2014/main" id="{A3F8DC66-59AF-E8A1-8140-999BB557DAA5}"/>
                    </a:ext>
                  </a:extLst>
                </p:cNvPr>
                <p:cNvCxnSpPr>
                  <a:cxnSpLocks/>
                  <a:stCxn id="38" idx="6"/>
                </p:cNvCxnSpPr>
                <p:nvPr/>
              </p:nvCxnSpPr>
              <p:spPr>
                <a:xfrm>
                  <a:off x="7141882" y="4117950"/>
                  <a:ext cx="511432" cy="54000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Connecteur droit 48">
                  <a:extLst>
                    <a:ext uri="{FF2B5EF4-FFF2-40B4-BE49-F238E27FC236}">
                      <a16:creationId xmlns:a16="http://schemas.microsoft.com/office/drawing/2014/main" id="{82F941FA-CDC1-E81B-B1D4-506888778ADD}"/>
                    </a:ext>
                  </a:extLst>
                </p:cNvPr>
                <p:cNvCxnSpPr>
                  <a:cxnSpLocks/>
                  <a:stCxn id="23" idx="3"/>
                </p:cNvCxnSpPr>
                <p:nvPr/>
              </p:nvCxnSpPr>
              <p:spPr>
                <a:xfrm flipV="1">
                  <a:off x="5194025" y="3648471"/>
                  <a:ext cx="868458" cy="92262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" name="ZoneTexte 5">
                <a:extLst>
                  <a:ext uri="{FF2B5EF4-FFF2-40B4-BE49-F238E27FC236}">
                    <a16:creationId xmlns:a16="http://schemas.microsoft.com/office/drawing/2014/main" id="{B76A5E1C-8AC8-C808-4E20-F1333A1C3EE8}"/>
                  </a:ext>
                </a:extLst>
              </p:cNvPr>
              <p:cNvSpPr txBox="1"/>
              <p:nvPr/>
            </p:nvSpPr>
            <p:spPr>
              <a:xfrm>
                <a:off x="9763760" y="5987028"/>
                <a:ext cx="191008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fr-CH" sz="1100">
                    <a:hlinkClick r:id="rId2" action="ppaction://hlinksldjump"/>
                  </a:rPr>
                  <a:t>Vue de face </a:t>
                </a:r>
                <a:endParaRPr lang="fr-CH" sz="1100"/>
              </a:p>
            </p:txBody>
          </p:sp>
        </p:grpSp>
        <p:cxnSp>
          <p:nvCxnSpPr>
            <p:cNvPr id="14" name="Connecteur droit 13">
              <a:extLst>
                <a:ext uri="{FF2B5EF4-FFF2-40B4-BE49-F238E27FC236}">
                  <a16:creationId xmlns:a16="http://schemas.microsoft.com/office/drawing/2014/main" id="{9ABC741D-52F0-9C3C-7F7F-0148E1A37F27}"/>
                </a:ext>
              </a:extLst>
            </p:cNvPr>
            <p:cNvCxnSpPr>
              <a:cxnSpLocks/>
              <a:stCxn id="11" idx="2"/>
              <a:endCxn id="26" idx="0"/>
            </p:cNvCxnSpPr>
            <p:nvPr/>
          </p:nvCxnSpPr>
          <p:spPr>
            <a:xfrm flipH="1">
              <a:off x="6209013" y="443672"/>
              <a:ext cx="32496" cy="34052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Connecteur droit 16">
              <a:extLst>
                <a:ext uri="{FF2B5EF4-FFF2-40B4-BE49-F238E27FC236}">
                  <a16:creationId xmlns:a16="http://schemas.microsoft.com/office/drawing/2014/main" id="{8653ED18-89AD-9623-4811-5EAA7ABD564D}"/>
                </a:ext>
              </a:extLst>
            </p:cNvPr>
            <p:cNvCxnSpPr>
              <a:cxnSpLocks/>
              <a:stCxn id="7" idx="1"/>
              <a:endCxn id="30" idx="6"/>
            </p:cNvCxnSpPr>
            <p:nvPr/>
          </p:nvCxnSpPr>
          <p:spPr>
            <a:xfrm flipH="1">
              <a:off x="6330075" y="1727307"/>
              <a:ext cx="829882" cy="32146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Connecteur droit 19">
              <a:extLst>
                <a:ext uri="{FF2B5EF4-FFF2-40B4-BE49-F238E27FC236}">
                  <a16:creationId xmlns:a16="http://schemas.microsoft.com/office/drawing/2014/main" id="{70A0C7C4-ECCF-C3D0-B5A6-438607D21ED4}"/>
                </a:ext>
              </a:extLst>
            </p:cNvPr>
            <p:cNvCxnSpPr>
              <a:stCxn id="13" idx="1"/>
            </p:cNvCxnSpPr>
            <p:nvPr/>
          </p:nvCxnSpPr>
          <p:spPr>
            <a:xfrm flipH="1">
              <a:off x="6296557" y="2900928"/>
              <a:ext cx="1054420" cy="5822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101186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FBFAC961-42E0-7DDB-7451-BB85F4F03F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4C4EEC-BECE-0D0A-E0C1-E498AAEB516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/>
          <a:lstStyle/>
          <a:p>
            <a:r>
              <a:rPr lang="fr-CH"/>
              <a:t>crâne</a:t>
            </a:r>
          </a:p>
        </p:txBody>
      </p: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0BF06E8A-C529-807B-9B6C-7AF5D43A1BBC}"/>
              </a:ext>
            </a:extLst>
          </p:cNvPr>
          <p:cNvGrpSpPr/>
          <p:nvPr/>
        </p:nvGrpSpPr>
        <p:grpSpPr>
          <a:xfrm>
            <a:off x="3383625" y="176212"/>
            <a:ext cx="5424749" cy="6539494"/>
            <a:chOff x="3383625" y="176212"/>
            <a:chExt cx="5424749" cy="6539494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B38BBF46-8C5D-A7D4-42F2-76D3F341FED4}"/>
                </a:ext>
              </a:extLst>
            </p:cNvPr>
            <p:cNvGrpSpPr/>
            <p:nvPr/>
          </p:nvGrpSpPr>
          <p:grpSpPr>
            <a:xfrm>
              <a:off x="3383625" y="176212"/>
              <a:ext cx="5424749" cy="6539494"/>
              <a:chOff x="3326376" y="176212"/>
              <a:chExt cx="5424749" cy="6539494"/>
            </a:xfrm>
          </p:grpSpPr>
          <p:grpSp>
            <p:nvGrpSpPr>
              <p:cNvPr id="4" name="Groupe 3">
                <a:extLst>
                  <a:ext uri="{FF2B5EF4-FFF2-40B4-BE49-F238E27FC236}">
                    <a16:creationId xmlns:a16="http://schemas.microsoft.com/office/drawing/2014/main" id="{27F48C47-CAFC-E604-9AF8-82A6D0679C9A}"/>
                  </a:ext>
                </a:extLst>
              </p:cNvPr>
              <p:cNvGrpSpPr/>
              <p:nvPr/>
            </p:nvGrpSpPr>
            <p:grpSpPr>
              <a:xfrm>
                <a:off x="3326376" y="176212"/>
                <a:ext cx="5424749" cy="6539494"/>
                <a:chOff x="3257550" y="228034"/>
                <a:chExt cx="5424749" cy="6539494"/>
              </a:xfrm>
            </p:grpSpPr>
            <p:pic>
              <p:nvPicPr>
                <p:cNvPr id="8" name="Image 7">
                  <a:extLst>
                    <a:ext uri="{FF2B5EF4-FFF2-40B4-BE49-F238E27FC236}">
                      <a16:creationId xmlns:a16="http://schemas.microsoft.com/office/drawing/2014/main" id="{298C1495-900D-047C-D23E-8249F84EBD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4688944" y="529413"/>
                  <a:ext cx="2895988" cy="6238115"/>
                </a:xfrm>
                <a:prstGeom prst="rect">
                  <a:avLst/>
                </a:prstGeom>
              </p:spPr>
            </p:pic>
            <p:sp>
              <p:nvSpPr>
                <p:cNvPr id="9" name="Rectangle : coins arrondis 8" descr="CRANE 124&#10;">
                  <a:hlinkClick r:id="rId3" action="ppaction://hlinksldjump"/>
                  <a:extLst>
                    <a:ext uri="{FF2B5EF4-FFF2-40B4-BE49-F238E27FC236}">
                      <a16:creationId xmlns:a16="http://schemas.microsoft.com/office/drawing/2014/main" id="{79E4CAA6-AEEF-17F3-9E2C-8CB8A27017D7}"/>
                    </a:ext>
                  </a:extLst>
                </p:cNvPr>
                <p:cNvSpPr/>
                <p:nvPr/>
              </p:nvSpPr>
              <p:spPr>
                <a:xfrm>
                  <a:off x="3797904" y="2619375"/>
                  <a:ext cx="828675" cy="361950"/>
                </a:xfrm>
                <a:prstGeom prst="roundRect">
                  <a:avLst/>
                </a:prstGeom>
                <a:solidFill>
                  <a:srgbClr val="60A46D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COUDE</a:t>
                  </a:r>
                </a:p>
              </p:txBody>
            </p:sp>
            <p:sp>
              <p:nvSpPr>
                <p:cNvPr id="10" name="Rectangle : coins arrondis 9" descr="CRANE 124&#10;">
                  <a:hlinkClick r:id="rId4" action="ppaction://hlinksldjump"/>
                  <a:extLst>
                    <a:ext uri="{FF2B5EF4-FFF2-40B4-BE49-F238E27FC236}">
                      <a16:creationId xmlns:a16="http://schemas.microsoft.com/office/drawing/2014/main" id="{42D6E6C7-848D-5EA2-C784-5B0ED9E8A698}"/>
                    </a:ext>
                  </a:extLst>
                </p:cNvPr>
                <p:cNvSpPr/>
                <p:nvPr/>
              </p:nvSpPr>
              <p:spPr>
                <a:xfrm>
                  <a:off x="7033882" y="1598154"/>
                  <a:ext cx="828675" cy="361950"/>
                </a:xfrm>
                <a:prstGeom prst="roundRect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DOS</a:t>
                  </a:r>
                </a:p>
              </p:txBody>
            </p:sp>
            <p:sp>
              <p:nvSpPr>
                <p:cNvPr id="11" name="Rectangle : coins arrondis 10" descr="CRANE 124&#10;">
                  <a:hlinkClick r:id="rId5" action="ppaction://hlinksldjump"/>
                  <a:extLst>
                    <a:ext uri="{FF2B5EF4-FFF2-40B4-BE49-F238E27FC236}">
                      <a16:creationId xmlns:a16="http://schemas.microsoft.com/office/drawing/2014/main" id="{2589AF86-1F7D-4106-0C28-270C26A14611}"/>
                    </a:ext>
                  </a:extLst>
                </p:cNvPr>
                <p:cNvSpPr/>
                <p:nvPr/>
              </p:nvSpPr>
              <p:spPr>
                <a:xfrm>
                  <a:off x="3876676" y="1577293"/>
                  <a:ext cx="1142626" cy="361950"/>
                </a:xfrm>
                <a:prstGeom prst="roundRect">
                  <a:avLst/>
                </a:prstGeom>
                <a:solidFill>
                  <a:srgbClr val="FBD49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CERVICALES</a:t>
                  </a:r>
                </a:p>
              </p:txBody>
            </p:sp>
            <p:sp>
              <p:nvSpPr>
                <p:cNvPr id="12" name="Rectangle : coins arrondis 11" descr="CRANE 124&#10;">
                  <a:extLst>
                    <a:ext uri="{FF2B5EF4-FFF2-40B4-BE49-F238E27FC236}">
                      <a16:creationId xmlns:a16="http://schemas.microsoft.com/office/drawing/2014/main" id="{EA036038-116C-9232-E790-7130CFCF9096}"/>
                    </a:ext>
                  </a:extLst>
                </p:cNvPr>
                <p:cNvSpPr/>
                <p:nvPr/>
              </p:nvSpPr>
              <p:spPr>
                <a:xfrm>
                  <a:off x="5662817" y="228034"/>
                  <a:ext cx="944407" cy="267460"/>
                </a:xfrm>
                <a:prstGeom prst="roundRect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6" action="ppaction://hlinksldjump"/>
                    </a:rPr>
                    <a:t>CRANE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: 3.1 %</a:t>
                  </a:r>
                </a:p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fr-CH" sz="900" b="1">
                      <a:solidFill>
                        <a:prstClr val="black"/>
                      </a:solidFill>
                      <a:latin typeface="Aptos" panose="02110004020202020204"/>
                    </a:rPr>
                    <a:t>124 cas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 </a:t>
                  </a:r>
                </a:p>
              </p:txBody>
            </p:sp>
            <p:sp>
              <p:nvSpPr>
                <p:cNvPr id="13" name="Rectangle : coins arrondis 12" descr="CRANE 124&#10;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6A136BE9-3590-E455-BA55-45C21868EAE8}"/>
                    </a:ext>
                  </a:extLst>
                </p:cNvPr>
                <p:cNvSpPr/>
                <p:nvPr/>
              </p:nvSpPr>
              <p:spPr>
                <a:xfrm>
                  <a:off x="7224902" y="2771775"/>
                  <a:ext cx="1023748" cy="361950"/>
                </a:xfrm>
                <a:prstGeom prst="roundRect">
                  <a:avLst/>
                </a:prstGeom>
                <a:solidFill>
                  <a:srgbClr val="F2B59C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LOMBAIRES</a:t>
                  </a:r>
                </a:p>
              </p:txBody>
            </p:sp>
            <p:sp>
              <p:nvSpPr>
                <p:cNvPr id="14" name="Rectangle : coins arrondis 13" descr="CRANE 124&#10;">
                  <a:hlinkClick r:id="rId8" action="ppaction://hlinksldjump"/>
                  <a:extLst>
                    <a:ext uri="{FF2B5EF4-FFF2-40B4-BE49-F238E27FC236}">
                      <a16:creationId xmlns:a16="http://schemas.microsoft.com/office/drawing/2014/main" id="{41C0C9B2-E7EF-367B-D6D6-1FB9305D4FD8}"/>
                    </a:ext>
                  </a:extLst>
                </p:cNvPr>
                <p:cNvSpPr/>
                <p:nvPr/>
              </p:nvSpPr>
              <p:spPr>
                <a:xfrm>
                  <a:off x="7658551" y="3990975"/>
                  <a:ext cx="1023748" cy="361950"/>
                </a:xfrm>
                <a:prstGeom prst="roundRect">
                  <a:avLst/>
                </a:prstGeom>
                <a:solidFill>
                  <a:srgbClr val="B6C278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DOIGTS</a:t>
                  </a:r>
                </a:p>
              </p:txBody>
            </p:sp>
            <p:sp>
              <p:nvSpPr>
                <p:cNvPr id="15" name="Rectangle : coins arrondis 14" descr="CRANE 124&#10;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B19704A2-034C-FA8B-8D4A-E3BB64708C0A}"/>
                    </a:ext>
                  </a:extLst>
                </p:cNvPr>
                <p:cNvSpPr/>
                <p:nvPr/>
              </p:nvSpPr>
              <p:spPr>
                <a:xfrm>
                  <a:off x="3257550" y="2126790"/>
                  <a:ext cx="1522137" cy="361950"/>
                </a:xfrm>
                <a:prstGeom prst="roundRect">
                  <a:avLst/>
                </a:prstGeom>
                <a:solidFill>
                  <a:srgbClr val="FFFF99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LESIONS INTERNES</a:t>
                  </a:r>
                </a:p>
              </p:txBody>
            </p:sp>
            <p:sp>
              <p:nvSpPr>
                <p:cNvPr id="16" name="Rectangle : coins arrondis 15" descr="CRANE 124&#10;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CBADAA7B-E33D-7623-F20B-2C7278EF8E83}"/>
                    </a:ext>
                  </a:extLst>
                </p:cNvPr>
                <p:cNvSpPr/>
                <p:nvPr/>
              </p:nvSpPr>
              <p:spPr>
                <a:xfrm>
                  <a:off x="4124326" y="5857875"/>
                  <a:ext cx="1023388" cy="361950"/>
                </a:xfrm>
                <a:prstGeom prst="roundRect">
                  <a:avLst/>
                </a:prstGeom>
                <a:solidFill>
                  <a:srgbClr val="CDD9FB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CHEVILLE</a:t>
                  </a:r>
                </a:p>
              </p:txBody>
            </p:sp>
            <p:sp>
              <p:nvSpPr>
                <p:cNvPr id="17" name="Rectangle : coins arrondis 16" descr="CRANE 124&#10;">
                  <a:extLst>
                    <a:ext uri="{FF2B5EF4-FFF2-40B4-BE49-F238E27FC236}">
                      <a16:creationId xmlns:a16="http://schemas.microsoft.com/office/drawing/2014/main" id="{6A2C7780-0A80-DB27-6282-6AB2CFD8BFBD}"/>
                    </a:ext>
                  </a:extLst>
                </p:cNvPr>
                <p:cNvSpPr/>
                <p:nvPr/>
              </p:nvSpPr>
              <p:spPr>
                <a:xfrm>
                  <a:off x="4319039" y="4390121"/>
                  <a:ext cx="874986" cy="361950"/>
                </a:xfrm>
                <a:prstGeom prst="roundRect">
                  <a:avLst/>
                </a:prstGeom>
                <a:solidFill>
                  <a:srgbClr val="E6CDF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11" action="ppaction://hlinksldjump"/>
                    </a:rPr>
                    <a:t>COCCYX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Ellipse 17">
                  <a:extLst>
                    <a:ext uri="{FF2B5EF4-FFF2-40B4-BE49-F238E27FC236}">
                      <a16:creationId xmlns:a16="http://schemas.microsoft.com/office/drawing/2014/main" id="{BF0A89EA-6899-482D-AB9C-088D1C04870E}"/>
                    </a:ext>
                  </a:extLst>
                </p:cNvPr>
                <p:cNvSpPr/>
                <p:nvPr/>
              </p:nvSpPr>
              <p:spPr>
                <a:xfrm>
                  <a:off x="6028938" y="83601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Ellipse 18">
                  <a:extLst>
                    <a:ext uri="{FF2B5EF4-FFF2-40B4-BE49-F238E27FC236}">
                      <a16:creationId xmlns:a16="http://schemas.microsoft.com/office/drawing/2014/main" id="{DE05BBB2-9274-AC02-DC9C-AA9853D17D2C}"/>
                    </a:ext>
                  </a:extLst>
                </p:cNvPr>
                <p:cNvSpPr/>
                <p:nvPr/>
              </p:nvSpPr>
              <p:spPr>
                <a:xfrm flipV="1">
                  <a:off x="6062482" y="1620993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Ellipse 19">
                  <a:extLst>
                    <a:ext uri="{FF2B5EF4-FFF2-40B4-BE49-F238E27FC236}">
                      <a16:creationId xmlns:a16="http://schemas.microsoft.com/office/drawing/2014/main" id="{B841CF7F-D436-8838-E4D6-251B45200B78}"/>
                    </a:ext>
                  </a:extLst>
                </p:cNvPr>
                <p:cNvSpPr/>
                <p:nvPr/>
              </p:nvSpPr>
              <p:spPr>
                <a:xfrm>
                  <a:off x="6096000" y="204658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Ellipse 20">
                  <a:extLst>
                    <a:ext uri="{FF2B5EF4-FFF2-40B4-BE49-F238E27FC236}">
                      <a16:creationId xmlns:a16="http://schemas.microsoft.com/office/drawing/2014/main" id="{B1141F2F-9A34-2AB3-840C-DD6C8B7DF6C1}"/>
                    </a:ext>
                  </a:extLst>
                </p:cNvPr>
                <p:cNvSpPr/>
                <p:nvPr/>
              </p:nvSpPr>
              <p:spPr>
                <a:xfrm>
                  <a:off x="6042000" y="2956974"/>
                  <a:ext cx="108000" cy="107999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Ellipse 21">
                  <a:extLst>
                    <a:ext uri="{FF2B5EF4-FFF2-40B4-BE49-F238E27FC236}">
                      <a16:creationId xmlns:a16="http://schemas.microsoft.com/office/drawing/2014/main" id="{0683D9C7-85A7-2A98-7ACB-082FC301DE2C}"/>
                    </a:ext>
                  </a:extLst>
                </p:cNvPr>
                <p:cNvSpPr/>
                <p:nvPr/>
              </p:nvSpPr>
              <p:spPr>
                <a:xfrm>
                  <a:off x="5301151" y="2863364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Ellipse 22">
                  <a:extLst>
                    <a:ext uri="{FF2B5EF4-FFF2-40B4-BE49-F238E27FC236}">
                      <a16:creationId xmlns:a16="http://schemas.microsoft.com/office/drawing/2014/main" id="{E29E606A-2DEA-5341-1B75-135C56BB9EB3}"/>
                    </a:ext>
                  </a:extLst>
                </p:cNvPr>
                <p:cNvSpPr/>
                <p:nvPr/>
              </p:nvSpPr>
              <p:spPr>
                <a:xfrm>
                  <a:off x="6033932" y="357562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Ellipse 23">
                  <a:extLst>
                    <a:ext uri="{FF2B5EF4-FFF2-40B4-BE49-F238E27FC236}">
                      <a16:creationId xmlns:a16="http://schemas.microsoft.com/office/drawing/2014/main" id="{8EDA746E-BD2F-FD4B-52B1-8F17EC9BE532}"/>
                    </a:ext>
                  </a:extLst>
                </p:cNvPr>
                <p:cNvSpPr/>
                <p:nvPr/>
              </p:nvSpPr>
              <p:spPr>
                <a:xfrm>
                  <a:off x="7033882" y="4063950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Ellipse 24">
                  <a:extLst>
                    <a:ext uri="{FF2B5EF4-FFF2-40B4-BE49-F238E27FC236}">
                      <a16:creationId xmlns:a16="http://schemas.microsoft.com/office/drawing/2014/main" id="{F139592D-632F-47F3-7534-84D97E7EDFA3}"/>
                    </a:ext>
                  </a:extLst>
                </p:cNvPr>
                <p:cNvSpPr/>
                <p:nvPr/>
              </p:nvSpPr>
              <p:spPr>
                <a:xfrm>
                  <a:off x="5692823" y="6111825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cxnSp>
              <p:nvCxnSpPr>
                <p:cNvPr id="26" name="Connecteur droit 25">
                  <a:extLst>
                    <a:ext uri="{FF2B5EF4-FFF2-40B4-BE49-F238E27FC236}">
                      <a16:creationId xmlns:a16="http://schemas.microsoft.com/office/drawing/2014/main" id="{E971CA26-E6EC-ED98-71F7-9425A92F8A2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89719" y="2278623"/>
                  <a:ext cx="1380763" cy="247682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necteur droit 26">
                  <a:extLst>
                    <a:ext uri="{FF2B5EF4-FFF2-40B4-BE49-F238E27FC236}">
                      <a16:creationId xmlns:a16="http://schemas.microsoft.com/office/drawing/2014/main" id="{D1D33AA5-3943-1F2C-6B47-C2A91C4E8F1C}"/>
                    </a:ext>
                  </a:extLst>
                </p:cNvPr>
                <p:cNvCxnSpPr>
                  <a:cxnSpLocks/>
                  <a:stCxn id="11" idx="3"/>
                  <a:endCxn id="19" idx="2"/>
                </p:cNvCxnSpPr>
                <p:nvPr/>
              </p:nvCxnSpPr>
              <p:spPr>
                <a:xfrm flipV="1">
                  <a:off x="5019302" y="1674993"/>
                  <a:ext cx="1043180" cy="8327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necteur droit 27">
                  <a:extLst>
                    <a:ext uri="{FF2B5EF4-FFF2-40B4-BE49-F238E27FC236}">
                      <a16:creationId xmlns:a16="http://schemas.microsoft.com/office/drawing/2014/main" id="{AF7A9628-63BB-FF67-9EA8-763F214978CC}"/>
                    </a:ext>
                  </a:extLst>
                </p:cNvPr>
                <p:cNvCxnSpPr>
                  <a:cxnSpLocks/>
                  <a:stCxn id="9" idx="3"/>
                </p:cNvCxnSpPr>
                <p:nvPr/>
              </p:nvCxnSpPr>
              <p:spPr>
                <a:xfrm>
                  <a:off x="4626579" y="2800350"/>
                  <a:ext cx="702439" cy="104929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necteur droit 28">
                  <a:extLst>
                    <a:ext uri="{FF2B5EF4-FFF2-40B4-BE49-F238E27FC236}">
                      <a16:creationId xmlns:a16="http://schemas.microsoft.com/office/drawing/2014/main" id="{22E75D81-A203-E7EB-8B44-56067C6BB12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80383" y="6038850"/>
                  <a:ext cx="502253" cy="122017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necteur droit 29">
                  <a:extLst>
                    <a:ext uri="{FF2B5EF4-FFF2-40B4-BE49-F238E27FC236}">
                      <a16:creationId xmlns:a16="http://schemas.microsoft.com/office/drawing/2014/main" id="{9650FC35-2E2A-ACA9-C87F-A1E41D4603DC}"/>
                    </a:ext>
                  </a:extLst>
                </p:cNvPr>
                <p:cNvCxnSpPr>
                  <a:cxnSpLocks/>
                  <a:stCxn id="24" idx="6"/>
                </p:cNvCxnSpPr>
                <p:nvPr/>
              </p:nvCxnSpPr>
              <p:spPr>
                <a:xfrm>
                  <a:off x="7141882" y="4117950"/>
                  <a:ext cx="511432" cy="54000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necteur droit 30">
                  <a:extLst>
                    <a:ext uri="{FF2B5EF4-FFF2-40B4-BE49-F238E27FC236}">
                      <a16:creationId xmlns:a16="http://schemas.microsoft.com/office/drawing/2014/main" id="{FD9BD7EA-732C-34A3-574B-F0F955057AFD}"/>
                    </a:ext>
                  </a:extLst>
                </p:cNvPr>
                <p:cNvCxnSpPr>
                  <a:cxnSpLocks/>
                  <a:stCxn id="17" idx="3"/>
                </p:cNvCxnSpPr>
                <p:nvPr/>
              </p:nvCxnSpPr>
              <p:spPr>
                <a:xfrm flipV="1">
                  <a:off x="5194025" y="3648471"/>
                  <a:ext cx="868458" cy="92262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" name="Connecteur droit 4">
                <a:extLst>
                  <a:ext uri="{FF2B5EF4-FFF2-40B4-BE49-F238E27FC236}">
                    <a16:creationId xmlns:a16="http://schemas.microsoft.com/office/drawing/2014/main" id="{EF0B8A84-1456-84EC-73C4-519157A8E560}"/>
                  </a:ext>
                </a:extLst>
              </p:cNvPr>
              <p:cNvCxnSpPr>
                <a:cxnSpLocks/>
                <a:stCxn id="21" idx="6"/>
              </p:cNvCxnSpPr>
              <p:nvPr/>
            </p:nvCxnSpPr>
            <p:spPr>
              <a:xfrm flipV="1">
                <a:off x="6218826" y="2919542"/>
                <a:ext cx="1079985" cy="39610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Connecteur droit 5">
                <a:extLst>
                  <a:ext uri="{FF2B5EF4-FFF2-40B4-BE49-F238E27FC236}">
                    <a16:creationId xmlns:a16="http://schemas.microsoft.com/office/drawing/2014/main" id="{DC276259-D0B6-C5B4-3399-734D194D458A}"/>
                  </a:ext>
                </a:extLst>
              </p:cNvPr>
              <p:cNvCxnSpPr>
                <a:cxnSpLocks/>
                <a:stCxn id="20" idx="6"/>
              </p:cNvCxnSpPr>
              <p:nvPr/>
            </p:nvCxnSpPr>
            <p:spPr>
              <a:xfrm flipV="1">
                <a:off x="6272826" y="1751246"/>
                <a:ext cx="836888" cy="297521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Connecteur droit 6">
                <a:extLst>
                  <a:ext uri="{FF2B5EF4-FFF2-40B4-BE49-F238E27FC236}">
                    <a16:creationId xmlns:a16="http://schemas.microsoft.com/office/drawing/2014/main" id="{3876C3F9-E7ED-5AA9-A72B-760721A54802}"/>
                  </a:ext>
                </a:extLst>
              </p:cNvPr>
              <p:cNvCxnSpPr>
                <a:cxnSpLocks/>
                <a:stCxn id="8" idx="0"/>
                <a:endCxn id="18" idx="0"/>
              </p:cNvCxnSpPr>
              <p:nvPr/>
            </p:nvCxnSpPr>
            <p:spPr>
              <a:xfrm flipH="1">
                <a:off x="6151764" y="477591"/>
                <a:ext cx="54000" cy="306606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35" name="Image 34">
              <a:hlinkClick r:id="rId12" action="ppaction://hlinksldjump"/>
              <a:extLst>
                <a:ext uri="{FF2B5EF4-FFF2-40B4-BE49-F238E27FC236}">
                  <a16:creationId xmlns:a16="http://schemas.microsoft.com/office/drawing/2014/main" id="{187B24AA-6492-791E-6EF5-F20BA582719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6476376" y="230372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7971283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3C955BF0-E47B-08C3-F986-2A7C4BCFFF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DE89E5-7E58-2C4A-1B88-936E531A4C5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81635" y="-1472639"/>
            <a:ext cx="10515600" cy="1325563"/>
          </a:xfrm>
        </p:spPr>
        <p:txBody>
          <a:bodyPr/>
          <a:lstStyle/>
          <a:p>
            <a:r>
              <a:rPr lang="fr-CH"/>
              <a:t>dos</a:t>
            </a:r>
          </a:p>
        </p:txBody>
      </p: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E280EC0B-343D-5960-4DFE-F0B093C2146D}"/>
              </a:ext>
            </a:extLst>
          </p:cNvPr>
          <p:cNvGrpSpPr/>
          <p:nvPr/>
        </p:nvGrpSpPr>
        <p:grpSpPr>
          <a:xfrm>
            <a:off x="3383625" y="176212"/>
            <a:ext cx="5424749" cy="6539494"/>
            <a:chOff x="3383625" y="176212"/>
            <a:chExt cx="5424749" cy="6539494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A229F8AA-0D8D-8117-D3FA-AE2EBB1521D2}"/>
                </a:ext>
              </a:extLst>
            </p:cNvPr>
            <p:cNvGrpSpPr/>
            <p:nvPr/>
          </p:nvGrpSpPr>
          <p:grpSpPr>
            <a:xfrm>
              <a:off x="3383625" y="176212"/>
              <a:ext cx="5424749" cy="6539494"/>
              <a:chOff x="3326376" y="176212"/>
              <a:chExt cx="5424749" cy="6539494"/>
            </a:xfrm>
          </p:grpSpPr>
          <p:grpSp>
            <p:nvGrpSpPr>
              <p:cNvPr id="4" name="Groupe 3">
                <a:extLst>
                  <a:ext uri="{FF2B5EF4-FFF2-40B4-BE49-F238E27FC236}">
                    <a16:creationId xmlns:a16="http://schemas.microsoft.com/office/drawing/2014/main" id="{3AEDAB9B-8C6B-5432-BD90-2BB04FE158EE}"/>
                  </a:ext>
                </a:extLst>
              </p:cNvPr>
              <p:cNvGrpSpPr/>
              <p:nvPr/>
            </p:nvGrpSpPr>
            <p:grpSpPr>
              <a:xfrm>
                <a:off x="3326376" y="176212"/>
                <a:ext cx="5424749" cy="6539494"/>
                <a:chOff x="3257550" y="228034"/>
                <a:chExt cx="5424749" cy="6539494"/>
              </a:xfrm>
            </p:grpSpPr>
            <p:pic>
              <p:nvPicPr>
                <p:cNvPr id="8" name="Image 7">
                  <a:extLst>
                    <a:ext uri="{FF2B5EF4-FFF2-40B4-BE49-F238E27FC236}">
                      <a16:creationId xmlns:a16="http://schemas.microsoft.com/office/drawing/2014/main" id="{ADF7F2B8-67E7-8C13-9D7F-ADA7D83E0B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4688944" y="529413"/>
                  <a:ext cx="2895988" cy="6238115"/>
                </a:xfrm>
                <a:prstGeom prst="rect">
                  <a:avLst/>
                </a:prstGeom>
              </p:spPr>
            </p:pic>
            <p:sp>
              <p:nvSpPr>
                <p:cNvPr id="9" name="Rectangle : coins arrondis 8" descr="CRANE 124&#10;">
                  <a:hlinkClick r:id="rId3" action="ppaction://hlinksldjump"/>
                  <a:extLst>
                    <a:ext uri="{FF2B5EF4-FFF2-40B4-BE49-F238E27FC236}">
                      <a16:creationId xmlns:a16="http://schemas.microsoft.com/office/drawing/2014/main" id="{B54C606D-C328-C10C-8043-88FAF55DC198}"/>
                    </a:ext>
                  </a:extLst>
                </p:cNvPr>
                <p:cNvSpPr/>
                <p:nvPr/>
              </p:nvSpPr>
              <p:spPr>
                <a:xfrm>
                  <a:off x="3797904" y="2619375"/>
                  <a:ext cx="828675" cy="361950"/>
                </a:xfrm>
                <a:prstGeom prst="roundRect">
                  <a:avLst/>
                </a:prstGeom>
                <a:solidFill>
                  <a:srgbClr val="60A46D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COUDE</a:t>
                  </a:r>
                </a:p>
              </p:txBody>
            </p:sp>
            <p:sp>
              <p:nvSpPr>
                <p:cNvPr id="10" name="Rectangle : coins arrondis 9" descr="CRANE 124&#10;">
                  <a:hlinkClick r:id="rId4" action="ppaction://hlinksldjump"/>
                  <a:extLst>
                    <a:ext uri="{FF2B5EF4-FFF2-40B4-BE49-F238E27FC236}">
                      <a16:creationId xmlns:a16="http://schemas.microsoft.com/office/drawing/2014/main" id="{0B4BC8C5-1CCE-F34B-423C-DE9C37A0189F}"/>
                    </a:ext>
                  </a:extLst>
                </p:cNvPr>
                <p:cNvSpPr/>
                <p:nvPr/>
              </p:nvSpPr>
              <p:spPr>
                <a:xfrm>
                  <a:off x="7033882" y="1598154"/>
                  <a:ext cx="828675" cy="361950"/>
                </a:xfrm>
                <a:prstGeom prst="roundRect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DOS</a:t>
                  </a:r>
                  <a:r>
                    <a:rPr lang="fr-CH" sz="900" b="1">
                      <a:solidFill>
                        <a:prstClr val="black"/>
                      </a:solidFill>
                      <a:latin typeface="Aptos" panose="02110004020202020204"/>
                    </a:rPr>
                    <a:t>: 2.5 %</a:t>
                  </a:r>
                </a:p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100 cas</a:t>
                  </a:r>
                </a:p>
              </p:txBody>
            </p:sp>
            <p:sp>
              <p:nvSpPr>
                <p:cNvPr id="11" name="Rectangle : coins arrondis 10" descr="CRANE 124&#10;">
                  <a:hlinkClick r:id="rId5" action="ppaction://hlinksldjump"/>
                  <a:extLst>
                    <a:ext uri="{FF2B5EF4-FFF2-40B4-BE49-F238E27FC236}">
                      <a16:creationId xmlns:a16="http://schemas.microsoft.com/office/drawing/2014/main" id="{F123F114-125A-8F5F-5D79-FA127F7DD0C1}"/>
                    </a:ext>
                  </a:extLst>
                </p:cNvPr>
                <p:cNvSpPr/>
                <p:nvPr/>
              </p:nvSpPr>
              <p:spPr>
                <a:xfrm>
                  <a:off x="3876676" y="1577293"/>
                  <a:ext cx="1142626" cy="361950"/>
                </a:xfrm>
                <a:prstGeom prst="roundRect">
                  <a:avLst/>
                </a:prstGeom>
                <a:solidFill>
                  <a:srgbClr val="FBD49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CERVICALES</a:t>
                  </a:r>
                </a:p>
              </p:txBody>
            </p:sp>
            <p:sp>
              <p:nvSpPr>
                <p:cNvPr id="12" name="Rectangle : coins arrondis 11" descr="CRANE 124&#10;">
                  <a:extLst>
                    <a:ext uri="{FF2B5EF4-FFF2-40B4-BE49-F238E27FC236}">
                      <a16:creationId xmlns:a16="http://schemas.microsoft.com/office/drawing/2014/main" id="{3493C10D-44B2-CBDE-BAEB-3902163B47B4}"/>
                    </a:ext>
                  </a:extLst>
                </p:cNvPr>
                <p:cNvSpPr/>
                <p:nvPr/>
              </p:nvSpPr>
              <p:spPr>
                <a:xfrm>
                  <a:off x="5662817" y="228034"/>
                  <a:ext cx="905233" cy="267460"/>
                </a:xfrm>
                <a:prstGeom prst="roundRect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6" action="ppaction://hlinksldjump"/>
                    </a:rPr>
                    <a:t>CRANE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 </a:t>
                  </a:r>
                </a:p>
              </p:txBody>
            </p:sp>
            <p:sp>
              <p:nvSpPr>
                <p:cNvPr id="13" name="Rectangle : coins arrondis 12" descr="CRANE 124&#10;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5011D2D4-A1C8-A4A3-8A23-DF20D7A1A3F8}"/>
                    </a:ext>
                  </a:extLst>
                </p:cNvPr>
                <p:cNvSpPr/>
                <p:nvPr/>
              </p:nvSpPr>
              <p:spPr>
                <a:xfrm>
                  <a:off x="7224902" y="2771775"/>
                  <a:ext cx="1023748" cy="361950"/>
                </a:xfrm>
                <a:prstGeom prst="roundRect">
                  <a:avLst/>
                </a:prstGeom>
                <a:solidFill>
                  <a:srgbClr val="F2B59C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LOMBAIRES</a:t>
                  </a:r>
                </a:p>
              </p:txBody>
            </p:sp>
            <p:sp>
              <p:nvSpPr>
                <p:cNvPr id="14" name="Rectangle : coins arrondis 13" descr="CRANE 124&#10;">
                  <a:hlinkClick r:id="rId8" action="ppaction://hlinksldjump"/>
                  <a:extLst>
                    <a:ext uri="{FF2B5EF4-FFF2-40B4-BE49-F238E27FC236}">
                      <a16:creationId xmlns:a16="http://schemas.microsoft.com/office/drawing/2014/main" id="{A0F27C5D-814A-954E-2E3B-A110A3D8F877}"/>
                    </a:ext>
                  </a:extLst>
                </p:cNvPr>
                <p:cNvSpPr/>
                <p:nvPr/>
              </p:nvSpPr>
              <p:spPr>
                <a:xfrm>
                  <a:off x="7658551" y="3990975"/>
                  <a:ext cx="1023748" cy="361950"/>
                </a:xfrm>
                <a:prstGeom prst="roundRect">
                  <a:avLst/>
                </a:prstGeom>
                <a:solidFill>
                  <a:srgbClr val="B6C278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DOIGTS</a:t>
                  </a:r>
                </a:p>
              </p:txBody>
            </p:sp>
            <p:sp>
              <p:nvSpPr>
                <p:cNvPr id="15" name="Rectangle : coins arrondis 14" descr="CRANE 124&#10;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FB50987F-025F-9D92-0E74-F773A0FFFCAD}"/>
                    </a:ext>
                  </a:extLst>
                </p:cNvPr>
                <p:cNvSpPr/>
                <p:nvPr/>
              </p:nvSpPr>
              <p:spPr>
                <a:xfrm>
                  <a:off x="3257550" y="2126790"/>
                  <a:ext cx="1522137" cy="361950"/>
                </a:xfrm>
                <a:prstGeom prst="roundRect">
                  <a:avLst/>
                </a:prstGeom>
                <a:solidFill>
                  <a:srgbClr val="FFFF99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LESIONS INTERNES</a:t>
                  </a:r>
                </a:p>
              </p:txBody>
            </p:sp>
            <p:sp>
              <p:nvSpPr>
                <p:cNvPr id="16" name="Rectangle : coins arrondis 15" descr="CRANE 124&#10;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9DD7D57F-6F4C-46A9-EC0D-2CD7F0DFB78F}"/>
                    </a:ext>
                  </a:extLst>
                </p:cNvPr>
                <p:cNvSpPr/>
                <p:nvPr/>
              </p:nvSpPr>
              <p:spPr>
                <a:xfrm>
                  <a:off x="4124326" y="5857875"/>
                  <a:ext cx="1023388" cy="361950"/>
                </a:xfrm>
                <a:prstGeom prst="roundRect">
                  <a:avLst/>
                </a:prstGeom>
                <a:solidFill>
                  <a:srgbClr val="CDD9FB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CHEVILLE</a:t>
                  </a:r>
                </a:p>
              </p:txBody>
            </p:sp>
            <p:sp>
              <p:nvSpPr>
                <p:cNvPr id="17" name="Rectangle : coins arrondis 16" descr="CRANE 124&#10;">
                  <a:extLst>
                    <a:ext uri="{FF2B5EF4-FFF2-40B4-BE49-F238E27FC236}">
                      <a16:creationId xmlns:a16="http://schemas.microsoft.com/office/drawing/2014/main" id="{F51A1D60-E856-2CA4-DCC4-185752053D23}"/>
                    </a:ext>
                  </a:extLst>
                </p:cNvPr>
                <p:cNvSpPr/>
                <p:nvPr/>
              </p:nvSpPr>
              <p:spPr>
                <a:xfrm>
                  <a:off x="4319039" y="4390121"/>
                  <a:ext cx="874986" cy="361950"/>
                </a:xfrm>
                <a:prstGeom prst="roundRect">
                  <a:avLst/>
                </a:prstGeom>
                <a:solidFill>
                  <a:srgbClr val="E6CDF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11" action="ppaction://hlinksldjump"/>
                    </a:rPr>
                    <a:t>COCCYX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Ellipse 17">
                  <a:extLst>
                    <a:ext uri="{FF2B5EF4-FFF2-40B4-BE49-F238E27FC236}">
                      <a16:creationId xmlns:a16="http://schemas.microsoft.com/office/drawing/2014/main" id="{7426580E-3401-6372-5B13-0C83487C29FA}"/>
                    </a:ext>
                  </a:extLst>
                </p:cNvPr>
                <p:cNvSpPr/>
                <p:nvPr/>
              </p:nvSpPr>
              <p:spPr>
                <a:xfrm>
                  <a:off x="6028938" y="83601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Ellipse 18">
                  <a:extLst>
                    <a:ext uri="{FF2B5EF4-FFF2-40B4-BE49-F238E27FC236}">
                      <a16:creationId xmlns:a16="http://schemas.microsoft.com/office/drawing/2014/main" id="{7F9F3876-1A23-8F2A-7992-F89D17689345}"/>
                    </a:ext>
                  </a:extLst>
                </p:cNvPr>
                <p:cNvSpPr/>
                <p:nvPr/>
              </p:nvSpPr>
              <p:spPr>
                <a:xfrm flipV="1">
                  <a:off x="6062482" y="1620993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Ellipse 19">
                  <a:extLst>
                    <a:ext uri="{FF2B5EF4-FFF2-40B4-BE49-F238E27FC236}">
                      <a16:creationId xmlns:a16="http://schemas.microsoft.com/office/drawing/2014/main" id="{202B7905-3794-7CF1-02E9-1FC58191F1BF}"/>
                    </a:ext>
                  </a:extLst>
                </p:cNvPr>
                <p:cNvSpPr/>
                <p:nvPr/>
              </p:nvSpPr>
              <p:spPr>
                <a:xfrm>
                  <a:off x="6096000" y="204658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Ellipse 20">
                  <a:extLst>
                    <a:ext uri="{FF2B5EF4-FFF2-40B4-BE49-F238E27FC236}">
                      <a16:creationId xmlns:a16="http://schemas.microsoft.com/office/drawing/2014/main" id="{48EEC8A6-CB6F-6387-87BF-F9688B13826F}"/>
                    </a:ext>
                  </a:extLst>
                </p:cNvPr>
                <p:cNvSpPr/>
                <p:nvPr/>
              </p:nvSpPr>
              <p:spPr>
                <a:xfrm>
                  <a:off x="6042000" y="2956974"/>
                  <a:ext cx="108000" cy="107999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Ellipse 21">
                  <a:extLst>
                    <a:ext uri="{FF2B5EF4-FFF2-40B4-BE49-F238E27FC236}">
                      <a16:creationId xmlns:a16="http://schemas.microsoft.com/office/drawing/2014/main" id="{30C7E6DF-D073-2081-D44D-ED5A9848418F}"/>
                    </a:ext>
                  </a:extLst>
                </p:cNvPr>
                <p:cNvSpPr/>
                <p:nvPr/>
              </p:nvSpPr>
              <p:spPr>
                <a:xfrm>
                  <a:off x="5301151" y="2863364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Ellipse 22">
                  <a:extLst>
                    <a:ext uri="{FF2B5EF4-FFF2-40B4-BE49-F238E27FC236}">
                      <a16:creationId xmlns:a16="http://schemas.microsoft.com/office/drawing/2014/main" id="{01511D6E-A6D4-6146-7B17-07D2C9E9DEEB}"/>
                    </a:ext>
                  </a:extLst>
                </p:cNvPr>
                <p:cNvSpPr/>
                <p:nvPr/>
              </p:nvSpPr>
              <p:spPr>
                <a:xfrm>
                  <a:off x="6033932" y="357562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Ellipse 23">
                  <a:extLst>
                    <a:ext uri="{FF2B5EF4-FFF2-40B4-BE49-F238E27FC236}">
                      <a16:creationId xmlns:a16="http://schemas.microsoft.com/office/drawing/2014/main" id="{D931B827-D46D-289A-ACED-BCC2C1EEEFCD}"/>
                    </a:ext>
                  </a:extLst>
                </p:cNvPr>
                <p:cNvSpPr/>
                <p:nvPr/>
              </p:nvSpPr>
              <p:spPr>
                <a:xfrm>
                  <a:off x="7033882" y="4063950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Ellipse 24">
                  <a:extLst>
                    <a:ext uri="{FF2B5EF4-FFF2-40B4-BE49-F238E27FC236}">
                      <a16:creationId xmlns:a16="http://schemas.microsoft.com/office/drawing/2014/main" id="{13908A17-C320-2981-BCCC-EAA852192117}"/>
                    </a:ext>
                  </a:extLst>
                </p:cNvPr>
                <p:cNvSpPr/>
                <p:nvPr/>
              </p:nvSpPr>
              <p:spPr>
                <a:xfrm>
                  <a:off x="5692823" y="6111825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cxnSp>
              <p:nvCxnSpPr>
                <p:cNvPr id="26" name="Connecteur droit 25">
                  <a:extLst>
                    <a:ext uri="{FF2B5EF4-FFF2-40B4-BE49-F238E27FC236}">
                      <a16:creationId xmlns:a16="http://schemas.microsoft.com/office/drawing/2014/main" id="{CC9B11F7-6FCC-90CF-C0DB-77C4CC6AFA4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89719" y="2278623"/>
                  <a:ext cx="1380763" cy="247682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necteur droit 26">
                  <a:extLst>
                    <a:ext uri="{FF2B5EF4-FFF2-40B4-BE49-F238E27FC236}">
                      <a16:creationId xmlns:a16="http://schemas.microsoft.com/office/drawing/2014/main" id="{F59EB59A-D20E-CCC9-5235-448E55B4A436}"/>
                    </a:ext>
                  </a:extLst>
                </p:cNvPr>
                <p:cNvCxnSpPr>
                  <a:cxnSpLocks/>
                  <a:stCxn id="11" idx="3"/>
                  <a:endCxn id="19" idx="2"/>
                </p:cNvCxnSpPr>
                <p:nvPr/>
              </p:nvCxnSpPr>
              <p:spPr>
                <a:xfrm flipV="1">
                  <a:off x="5019302" y="1674993"/>
                  <a:ext cx="1043180" cy="8327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necteur droit 27">
                  <a:extLst>
                    <a:ext uri="{FF2B5EF4-FFF2-40B4-BE49-F238E27FC236}">
                      <a16:creationId xmlns:a16="http://schemas.microsoft.com/office/drawing/2014/main" id="{E8120E26-C6E4-4C6D-0416-624BD0CF2A92}"/>
                    </a:ext>
                  </a:extLst>
                </p:cNvPr>
                <p:cNvCxnSpPr>
                  <a:cxnSpLocks/>
                  <a:stCxn id="9" idx="3"/>
                </p:cNvCxnSpPr>
                <p:nvPr/>
              </p:nvCxnSpPr>
              <p:spPr>
                <a:xfrm>
                  <a:off x="4626579" y="2800350"/>
                  <a:ext cx="702439" cy="104929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necteur droit 28">
                  <a:extLst>
                    <a:ext uri="{FF2B5EF4-FFF2-40B4-BE49-F238E27FC236}">
                      <a16:creationId xmlns:a16="http://schemas.microsoft.com/office/drawing/2014/main" id="{A9276A76-4708-12F6-58EB-9C0BB48B7FE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80383" y="6038850"/>
                  <a:ext cx="502253" cy="122017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necteur droit 29">
                  <a:extLst>
                    <a:ext uri="{FF2B5EF4-FFF2-40B4-BE49-F238E27FC236}">
                      <a16:creationId xmlns:a16="http://schemas.microsoft.com/office/drawing/2014/main" id="{E5D8E8FB-2C4C-DEE3-D4D7-7CF9E94430A0}"/>
                    </a:ext>
                  </a:extLst>
                </p:cNvPr>
                <p:cNvCxnSpPr>
                  <a:cxnSpLocks/>
                  <a:stCxn id="24" idx="6"/>
                </p:cNvCxnSpPr>
                <p:nvPr/>
              </p:nvCxnSpPr>
              <p:spPr>
                <a:xfrm>
                  <a:off x="7141882" y="4117950"/>
                  <a:ext cx="511432" cy="54000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necteur droit 30">
                  <a:extLst>
                    <a:ext uri="{FF2B5EF4-FFF2-40B4-BE49-F238E27FC236}">
                      <a16:creationId xmlns:a16="http://schemas.microsoft.com/office/drawing/2014/main" id="{CF5E4692-C1C5-3405-BDA5-00E815251C3E}"/>
                    </a:ext>
                  </a:extLst>
                </p:cNvPr>
                <p:cNvCxnSpPr>
                  <a:cxnSpLocks/>
                  <a:stCxn id="17" idx="3"/>
                </p:cNvCxnSpPr>
                <p:nvPr/>
              </p:nvCxnSpPr>
              <p:spPr>
                <a:xfrm flipV="1">
                  <a:off x="5194025" y="3648471"/>
                  <a:ext cx="868458" cy="92262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" name="Connecteur droit 4">
                <a:extLst>
                  <a:ext uri="{FF2B5EF4-FFF2-40B4-BE49-F238E27FC236}">
                    <a16:creationId xmlns:a16="http://schemas.microsoft.com/office/drawing/2014/main" id="{9CA73224-AD72-D436-FC25-F55A82AD3A8C}"/>
                  </a:ext>
                </a:extLst>
              </p:cNvPr>
              <p:cNvCxnSpPr>
                <a:cxnSpLocks/>
                <a:stCxn id="21" idx="6"/>
              </p:cNvCxnSpPr>
              <p:nvPr/>
            </p:nvCxnSpPr>
            <p:spPr>
              <a:xfrm flipV="1">
                <a:off x="6218826" y="2919542"/>
                <a:ext cx="1079985" cy="39610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Connecteur droit 5">
                <a:extLst>
                  <a:ext uri="{FF2B5EF4-FFF2-40B4-BE49-F238E27FC236}">
                    <a16:creationId xmlns:a16="http://schemas.microsoft.com/office/drawing/2014/main" id="{AAB0CFF4-6DB9-E9BE-79B2-15C3126407BA}"/>
                  </a:ext>
                </a:extLst>
              </p:cNvPr>
              <p:cNvCxnSpPr>
                <a:cxnSpLocks/>
                <a:stCxn id="20" idx="6"/>
              </p:cNvCxnSpPr>
              <p:nvPr/>
            </p:nvCxnSpPr>
            <p:spPr>
              <a:xfrm flipV="1">
                <a:off x="6272826" y="1751246"/>
                <a:ext cx="836888" cy="297521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Connecteur droit 6">
                <a:extLst>
                  <a:ext uri="{FF2B5EF4-FFF2-40B4-BE49-F238E27FC236}">
                    <a16:creationId xmlns:a16="http://schemas.microsoft.com/office/drawing/2014/main" id="{AC7E00A3-BF3F-3CE1-AF3D-7D94DA8256E1}"/>
                  </a:ext>
                </a:extLst>
              </p:cNvPr>
              <p:cNvCxnSpPr>
                <a:cxnSpLocks/>
                <a:stCxn id="8" idx="0"/>
                <a:endCxn id="18" idx="0"/>
              </p:cNvCxnSpPr>
              <p:nvPr/>
            </p:nvCxnSpPr>
            <p:spPr>
              <a:xfrm flipH="1">
                <a:off x="6151764" y="477591"/>
                <a:ext cx="54000" cy="306606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35" name="Image 34">
              <a:hlinkClick r:id="rId12" action="ppaction://hlinksldjump"/>
              <a:extLst>
                <a:ext uri="{FF2B5EF4-FFF2-40B4-BE49-F238E27FC236}">
                  <a16:creationId xmlns:a16="http://schemas.microsoft.com/office/drawing/2014/main" id="{34692438-B33C-5A78-B29A-7D0AC5DA7E9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7720178" y="1681791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121742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A0215EC3-B883-C475-41A0-1DC892BD0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A00D4-6A28-787D-8D75-691F0CEC1C5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48553" y="-1409886"/>
            <a:ext cx="10515600" cy="1325563"/>
          </a:xfrm>
        </p:spPr>
        <p:txBody>
          <a:bodyPr/>
          <a:lstStyle/>
          <a:p>
            <a:r>
              <a:rPr lang="fr-CH"/>
              <a:t>cervicale</a:t>
            </a:r>
          </a:p>
        </p:txBody>
      </p:sp>
      <p:grpSp>
        <p:nvGrpSpPr>
          <p:cNvPr id="38" name="Groupe 37">
            <a:extLst>
              <a:ext uri="{FF2B5EF4-FFF2-40B4-BE49-F238E27FC236}">
                <a16:creationId xmlns:a16="http://schemas.microsoft.com/office/drawing/2014/main" id="{0878CD2C-76CF-5B7E-C9A6-EFADE4ADA317}"/>
              </a:ext>
            </a:extLst>
          </p:cNvPr>
          <p:cNvGrpSpPr/>
          <p:nvPr/>
        </p:nvGrpSpPr>
        <p:grpSpPr>
          <a:xfrm>
            <a:off x="3383625" y="176212"/>
            <a:ext cx="5424749" cy="6539494"/>
            <a:chOff x="3383625" y="176212"/>
            <a:chExt cx="5424749" cy="6539494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25D52620-C5FA-F03B-F139-D9BA7A166F1D}"/>
                </a:ext>
              </a:extLst>
            </p:cNvPr>
            <p:cNvGrpSpPr/>
            <p:nvPr/>
          </p:nvGrpSpPr>
          <p:grpSpPr>
            <a:xfrm>
              <a:off x="3383625" y="176212"/>
              <a:ext cx="5424749" cy="6539494"/>
              <a:chOff x="3326376" y="176212"/>
              <a:chExt cx="5424749" cy="6539494"/>
            </a:xfrm>
          </p:grpSpPr>
          <p:grpSp>
            <p:nvGrpSpPr>
              <p:cNvPr id="4" name="Groupe 3">
                <a:extLst>
                  <a:ext uri="{FF2B5EF4-FFF2-40B4-BE49-F238E27FC236}">
                    <a16:creationId xmlns:a16="http://schemas.microsoft.com/office/drawing/2014/main" id="{C3F3AC16-958B-A798-1728-4FE671360B60}"/>
                  </a:ext>
                </a:extLst>
              </p:cNvPr>
              <p:cNvGrpSpPr/>
              <p:nvPr/>
            </p:nvGrpSpPr>
            <p:grpSpPr>
              <a:xfrm>
                <a:off x="3326376" y="176212"/>
                <a:ext cx="5424749" cy="6539494"/>
                <a:chOff x="3257550" y="228034"/>
                <a:chExt cx="5424749" cy="6539494"/>
              </a:xfrm>
            </p:grpSpPr>
            <p:pic>
              <p:nvPicPr>
                <p:cNvPr id="8" name="Image 7">
                  <a:extLst>
                    <a:ext uri="{FF2B5EF4-FFF2-40B4-BE49-F238E27FC236}">
                      <a16:creationId xmlns:a16="http://schemas.microsoft.com/office/drawing/2014/main" id="{AD50A195-7285-542B-121E-D282B8EFCCA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4688944" y="529413"/>
                  <a:ext cx="2895988" cy="6238115"/>
                </a:xfrm>
                <a:prstGeom prst="rect">
                  <a:avLst/>
                </a:prstGeom>
              </p:spPr>
            </p:pic>
            <p:sp>
              <p:nvSpPr>
                <p:cNvPr id="9" name="Rectangle : coins arrondis 8" descr="CRANE 124&#10;">
                  <a:hlinkClick r:id="rId3" action="ppaction://hlinksldjump"/>
                  <a:extLst>
                    <a:ext uri="{FF2B5EF4-FFF2-40B4-BE49-F238E27FC236}">
                      <a16:creationId xmlns:a16="http://schemas.microsoft.com/office/drawing/2014/main" id="{C5841509-2BAC-D2D0-C657-A4E2E3335FCA}"/>
                    </a:ext>
                  </a:extLst>
                </p:cNvPr>
                <p:cNvSpPr/>
                <p:nvPr/>
              </p:nvSpPr>
              <p:spPr>
                <a:xfrm>
                  <a:off x="3797904" y="2619375"/>
                  <a:ext cx="828675" cy="361950"/>
                </a:xfrm>
                <a:prstGeom prst="roundRect">
                  <a:avLst/>
                </a:prstGeom>
                <a:solidFill>
                  <a:srgbClr val="60A46D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COUDE</a:t>
                  </a:r>
                </a:p>
              </p:txBody>
            </p:sp>
            <p:sp>
              <p:nvSpPr>
                <p:cNvPr id="10" name="Rectangle : coins arrondis 9" descr="CRANE 124&#10;">
                  <a:hlinkClick r:id="rId4" action="ppaction://hlinksldjump"/>
                  <a:extLst>
                    <a:ext uri="{FF2B5EF4-FFF2-40B4-BE49-F238E27FC236}">
                      <a16:creationId xmlns:a16="http://schemas.microsoft.com/office/drawing/2014/main" id="{FA150F5C-4FB2-6C0F-921B-3C8BD094803C}"/>
                    </a:ext>
                  </a:extLst>
                </p:cNvPr>
                <p:cNvSpPr/>
                <p:nvPr/>
              </p:nvSpPr>
              <p:spPr>
                <a:xfrm>
                  <a:off x="7033882" y="1598154"/>
                  <a:ext cx="828675" cy="361950"/>
                </a:xfrm>
                <a:prstGeom prst="roundRect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DOS</a:t>
                  </a:r>
                </a:p>
              </p:txBody>
            </p:sp>
            <p:sp>
              <p:nvSpPr>
                <p:cNvPr id="11" name="Rectangle : coins arrondis 10" descr="CRANE 124&#10;">
                  <a:hlinkClick r:id="rId5" action="ppaction://hlinksldjump"/>
                  <a:extLst>
                    <a:ext uri="{FF2B5EF4-FFF2-40B4-BE49-F238E27FC236}">
                      <a16:creationId xmlns:a16="http://schemas.microsoft.com/office/drawing/2014/main" id="{154BF428-6832-A346-955E-9F0DCEB72CE6}"/>
                    </a:ext>
                  </a:extLst>
                </p:cNvPr>
                <p:cNvSpPr/>
                <p:nvPr/>
              </p:nvSpPr>
              <p:spPr>
                <a:xfrm>
                  <a:off x="3922022" y="1577293"/>
                  <a:ext cx="1225691" cy="361950"/>
                </a:xfrm>
                <a:prstGeom prst="roundRect">
                  <a:avLst/>
                </a:prstGeom>
                <a:solidFill>
                  <a:srgbClr val="FBD49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CERVICALES: 0.3 %</a:t>
                  </a:r>
                </a:p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fr-CH" sz="900" b="1">
                      <a:solidFill>
                        <a:prstClr val="black"/>
                      </a:solidFill>
                      <a:latin typeface="Aptos" panose="02110004020202020204"/>
                    </a:rPr>
                    <a:t>12 cas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2" name="Rectangle : coins arrondis 11" descr="CRANE 124&#10;">
                  <a:extLst>
                    <a:ext uri="{FF2B5EF4-FFF2-40B4-BE49-F238E27FC236}">
                      <a16:creationId xmlns:a16="http://schemas.microsoft.com/office/drawing/2014/main" id="{4B07A367-6A11-5C86-348E-2957906F4C93}"/>
                    </a:ext>
                  </a:extLst>
                </p:cNvPr>
                <p:cNvSpPr/>
                <p:nvPr/>
              </p:nvSpPr>
              <p:spPr>
                <a:xfrm>
                  <a:off x="5662817" y="228034"/>
                  <a:ext cx="905233" cy="267460"/>
                </a:xfrm>
                <a:prstGeom prst="roundRect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6" action="ppaction://hlinksldjump"/>
                    </a:rPr>
                    <a:t>CRANE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 </a:t>
                  </a:r>
                </a:p>
              </p:txBody>
            </p:sp>
            <p:sp>
              <p:nvSpPr>
                <p:cNvPr id="13" name="Rectangle : coins arrondis 12" descr="CRANE 124&#10;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9ACC705D-E2B2-4D8C-697E-2F7146C174CA}"/>
                    </a:ext>
                  </a:extLst>
                </p:cNvPr>
                <p:cNvSpPr/>
                <p:nvPr/>
              </p:nvSpPr>
              <p:spPr>
                <a:xfrm>
                  <a:off x="7224902" y="2771775"/>
                  <a:ext cx="1023748" cy="361950"/>
                </a:xfrm>
                <a:prstGeom prst="roundRect">
                  <a:avLst/>
                </a:prstGeom>
                <a:solidFill>
                  <a:srgbClr val="F2B59C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LOMBAIRES</a:t>
                  </a:r>
                </a:p>
              </p:txBody>
            </p:sp>
            <p:sp>
              <p:nvSpPr>
                <p:cNvPr id="14" name="Rectangle : coins arrondis 13" descr="CRANE 124&#10;">
                  <a:hlinkClick r:id="rId8" action="ppaction://hlinksldjump"/>
                  <a:extLst>
                    <a:ext uri="{FF2B5EF4-FFF2-40B4-BE49-F238E27FC236}">
                      <a16:creationId xmlns:a16="http://schemas.microsoft.com/office/drawing/2014/main" id="{2A4F7B93-5914-731C-2F2E-1BCC2A171AF6}"/>
                    </a:ext>
                  </a:extLst>
                </p:cNvPr>
                <p:cNvSpPr/>
                <p:nvPr/>
              </p:nvSpPr>
              <p:spPr>
                <a:xfrm>
                  <a:off x="7658551" y="3990975"/>
                  <a:ext cx="1023748" cy="361950"/>
                </a:xfrm>
                <a:prstGeom prst="roundRect">
                  <a:avLst/>
                </a:prstGeom>
                <a:solidFill>
                  <a:srgbClr val="B6C278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DOIGTS</a:t>
                  </a:r>
                </a:p>
              </p:txBody>
            </p:sp>
            <p:sp>
              <p:nvSpPr>
                <p:cNvPr id="15" name="Rectangle : coins arrondis 14" descr="CRANE 124&#10;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D6718A7B-5CDF-3C24-FCD5-43AD62F5BF57}"/>
                    </a:ext>
                  </a:extLst>
                </p:cNvPr>
                <p:cNvSpPr/>
                <p:nvPr/>
              </p:nvSpPr>
              <p:spPr>
                <a:xfrm>
                  <a:off x="3257550" y="2126790"/>
                  <a:ext cx="1522137" cy="361950"/>
                </a:xfrm>
                <a:prstGeom prst="roundRect">
                  <a:avLst/>
                </a:prstGeom>
                <a:solidFill>
                  <a:srgbClr val="FFFF99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LESIONS INTERNES</a:t>
                  </a:r>
                </a:p>
              </p:txBody>
            </p:sp>
            <p:sp>
              <p:nvSpPr>
                <p:cNvPr id="16" name="Rectangle : coins arrondis 15" descr="CRANE 124&#10;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CF806825-5B19-1D1C-C483-592BEE4A1733}"/>
                    </a:ext>
                  </a:extLst>
                </p:cNvPr>
                <p:cNvSpPr/>
                <p:nvPr/>
              </p:nvSpPr>
              <p:spPr>
                <a:xfrm>
                  <a:off x="4124326" y="5857875"/>
                  <a:ext cx="1023388" cy="361950"/>
                </a:xfrm>
                <a:prstGeom prst="roundRect">
                  <a:avLst/>
                </a:prstGeom>
                <a:solidFill>
                  <a:srgbClr val="CDD9FB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CHEVILLE</a:t>
                  </a:r>
                </a:p>
              </p:txBody>
            </p:sp>
            <p:sp>
              <p:nvSpPr>
                <p:cNvPr id="17" name="Rectangle : coins arrondis 16" descr="CRANE 124&#10;">
                  <a:extLst>
                    <a:ext uri="{FF2B5EF4-FFF2-40B4-BE49-F238E27FC236}">
                      <a16:creationId xmlns:a16="http://schemas.microsoft.com/office/drawing/2014/main" id="{72A0A742-DB21-3D8E-9D78-97F98EEDDC8F}"/>
                    </a:ext>
                  </a:extLst>
                </p:cNvPr>
                <p:cNvSpPr/>
                <p:nvPr/>
              </p:nvSpPr>
              <p:spPr>
                <a:xfrm>
                  <a:off x="4319039" y="4390121"/>
                  <a:ext cx="874986" cy="361950"/>
                </a:xfrm>
                <a:prstGeom prst="roundRect">
                  <a:avLst/>
                </a:prstGeom>
                <a:solidFill>
                  <a:srgbClr val="E6CDF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11" action="ppaction://hlinksldjump"/>
                    </a:rPr>
                    <a:t>COCCYX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Ellipse 17">
                  <a:extLst>
                    <a:ext uri="{FF2B5EF4-FFF2-40B4-BE49-F238E27FC236}">
                      <a16:creationId xmlns:a16="http://schemas.microsoft.com/office/drawing/2014/main" id="{61693CD3-67BB-0BD9-8ED9-788573A5AC57}"/>
                    </a:ext>
                  </a:extLst>
                </p:cNvPr>
                <p:cNvSpPr/>
                <p:nvPr/>
              </p:nvSpPr>
              <p:spPr>
                <a:xfrm>
                  <a:off x="6028938" y="83601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Ellipse 18">
                  <a:extLst>
                    <a:ext uri="{FF2B5EF4-FFF2-40B4-BE49-F238E27FC236}">
                      <a16:creationId xmlns:a16="http://schemas.microsoft.com/office/drawing/2014/main" id="{98F4AA19-A6FF-B039-9686-6BF01DB310C6}"/>
                    </a:ext>
                  </a:extLst>
                </p:cNvPr>
                <p:cNvSpPr/>
                <p:nvPr/>
              </p:nvSpPr>
              <p:spPr>
                <a:xfrm flipV="1">
                  <a:off x="6062482" y="1620993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Ellipse 19">
                  <a:extLst>
                    <a:ext uri="{FF2B5EF4-FFF2-40B4-BE49-F238E27FC236}">
                      <a16:creationId xmlns:a16="http://schemas.microsoft.com/office/drawing/2014/main" id="{AF57C0A2-DB26-73C6-9C02-ADE471D1C39B}"/>
                    </a:ext>
                  </a:extLst>
                </p:cNvPr>
                <p:cNvSpPr/>
                <p:nvPr/>
              </p:nvSpPr>
              <p:spPr>
                <a:xfrm>
                  <a:off x="6096000" y="204658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Ellipse 20">
                  <a:extLst>
                    <a:ext uri="{FF2B5EF4-FFF2-40B4-BE49-F238E27FC236}">
                      <a16:creationId xmlns:a16="http://schemas.microsoft.com/office/drawing/2014/main" id="{58021405-C8B2-FEE5-E462-ADB3DADA3FCC}"/>
                    </a:ext>
                  </a:extLst>
                </p:cNvPr>
                <p:cNvSpPr/>
                <p:nvPr/>
              </p:nvSpPr>
              <p:spPr>
                <a:xfrm>
                  <a:off x="6042000" y="2956974"/>
                  <a:ext cx="108000" cy="107999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Ellipse 21">
                  <a:extLst>
                    <a:ext uri="{FF2B5EF4-FFF2-40B4-BE49-F238E27FC236}">
                      <a16:creationId xmlns:a16="http://schemas.microsoft.com/office/drawing/2014/main" id="{F24AC2CF-99A9-1856-042D-8D6422F88490}"/>
                    </a:ext>
                  </a:extLst>
                </p:cNvPr>
                <p:cNvSpPr/>
                <p:nvPr/>
              </p:nvSpPr>
              <p:spPr>
                <a:xfrm>
                  <a:off x="5301151" y="2863364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Ellipse 22">
                  <a:extLst>
                    <a:ext uri="{FF2B5EF4-FFF2-40B4-BE49-F238E27FC236}">
                      <a16:creationId xmlns:a16="http://schemas.microsoft.com/office/drawing/2014/main" id="{0036DE40-ECB9-DF50-7507-B2CDB6596482}"/>
                    </a:ext>
                  </a:extLst>
                </p:cNvPr>
                <p:cNvSpPr/>
                <p:nvPr/>
              </p:nvSpPr>
              <p:spPr>
                <a:xfrm>
                  <a:off x="6033932" y="357562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Ellipse 23">
                  <a:extLst>
                    <a:ext uri="{FF2B5EF4-FFF2-40B4-BE49-F238E27FC236}">
                      <a16:creationId xmlns:a16="http://schemas.microsoft.com/office/drawing/2014/main" id="{4F9CC6AB-AF8A-CB79-CA43-923C161EB133}"/>
                    </a:ext>
                  </a:extLst>
                </p:cNvPr>
                <p:cNvSpPr/>
                <p:nvPr/>
              </p:nvSpPr>
              <p:spPr>
                <a:xfrm>
                  <a:off x="7033882" y="4063950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Ellipse 24">
                  <a:extLst>
                    <a:ext uri="{FF2B5EF4-FFF2-40B4-BE49-F238E27FC236}">
                      <a16:creationId xmlns:a16="http://schemas.microsoft.com/office/drawing/2014/main" id="{8CAD8FA0-162D-3DD8-D75F-4CB2D7AC1421}"/>
                    </a:ext>
                  </a:extLst>
                </p:cNvPr>
                <p:cNvSpPr/>
                <p:nvPr/>
              </p:nvSpPr>
              <p:spPr>
                <a:xfrm>
                  <a:off x="5692823" y="6111825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cxnSp>
              <p:nvCxnSpPr>
                <p:cNvPr id="26" name="Connecteur droit 25">
                  <a:extLst>
                    <a:ext uri="{FF2B5EF4-FFF2-40B4-BE49-F238E27FC236}">
                      <a16:creationId xmlns:a16="http://schemas.microsoft.com/office/drawing/2014/main" id="{A02AE14C-9EA7-DE45-9B1B-4A45E9C9492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89719" y="2278623"/>
                  <a:ext cx="1380763" cy="247682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necteur droit 26">
                  <a:extLst>
                    <a:ext uri="{FF2B5EF4-FFF2-40B4-BE49-F238E27FC236}">
                      <a16:creationId xmlns:a16="http://schemas.microsoft.com/office/drawing/2014/main" id="{7DF8C295-8DF1-7D7E-E8E9-1EB1E065D728}"/>
                    </a:ext>
                  </a:extLst>
                </p:cNvPr>
                <p:cNvCxnSpPr>
                  <a:cxnSpLocks/>
                  <a:stCxn id="11" idx="3"/>
                  <a:endCxn id="19" idx="2"/>
                </p:cNvCxnSpPr>
                <p:nvPr/>
              </p:nvCxnSpPr>
              <p:spPr>
                <a:xfrm flipV="1">
                  <a:off x="5147713" y="1674993"/>
                  <a:ext cx="914769" cy="8327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necteur droit 27">
                  <a:extLst>
                    <a:ext uri="{FF2B5EF4-FFF2-40B4-BE49-F238E27FC236}">
                      <a16:creationId xmlns:a16="http://schemas.microsoft.com/office/drawing/2014/main" id="{E9B7AD78-B4C9-2773-0C0C-15A6CE19E222}"/>
                    </a:ext>
                  </a:extLst>
                </p:cNvPr>
                <p:cNvCxnSpPr>
                  <a:cxnSpLocks/>
                  <a:stCxn id="9" idx="3"/>
                </p:cNvCxnSpPr>
                <p:nvPr/>
              </p:nvCxnSpPr>
              <p:spPr>
                <a:xfrm>
                  <a:off x="4626579" y="2800350"/>
                  <a:ext cx="702439" cy="104929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necteur droit 28">
                  <a:extLst>
                    <a:ext uri="{FF2B5EF4-FFF2-40B4-BE49-F238E27FC236}">
                      <a16:creationId xmlns:a16="http://schemas.microsoft.com/office/drawing/2014/main" id="{5CDDE7E7-3418-83EC-F6C7-A32D99CDFC1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80383" y="6038850"/>
                  <a:ext cx="502253" cy="122017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necteur droit 29">
                  <a:extLst>
                    <a:ext uri="{FF2B5EF4-FFF2-40B4-BE49-F238E27FC236}">
                      <a16:creationId xmlns:a16="http://schemas.microsoft.com/office/drawing/2014/main" id="{078947E4-D99A-D8A6-ECAD-F119B31D8726}"/>
                    </a:ext>
                  </a:extLst>
                </p:cNvPr>
                <p:cNvCxnSpPr>
                  <a:cxnSpLocks/>
                  <a:stCxn id="24" idx="6"/>
                </p:cNvCxnSpPr>
                <p:nvPr/>
              </p:nvCxnSpPr>
              <p:spPr>
                <a:xfrm>
                  <a:off x="7141882" y="4117950"/>
                  <a:ext cx="511432" cy="54000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necteur droit 30">
                  <a:extLst>
                    <a:ext uri="{FF2B5EF4-FFF2-40B4-BE49-F238E27FC236}">
                      <a16:creationId xmlns:a16="http://schemas.microsoft.com/office/drawing/2014/main" id="{8BF433BF-750A-0BC1-D13F-BC34F7232962}"/>
                    </a:ext>
                  </a:extLst>
                </p:cNvPr>
                <p:cNvCxnSpPr>
                  <a:cxnSpLocks/>
                  <a:stCxn id="17" idx="3"/>
                </p:cNvCxnSpPr>
                <p:nvPr/>
              </p:nvCxnSpPr>
              <p:spPr>
                <a:xfrm flipV="1">
                  <a:off x="5194025" y="3648471"/>
                  <a:ext cx="868458" cy="92262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" name="Connecteur droit 4">
                <a:extLst>
                  <a:ext uri="{FF2B5EF4-FFF2-40B4-BE49-F238E27FC236}">
                    <a16:creationId xmlns:a16="http://schemas.microsoft.com/office/drawing/2014/main" id="{09329A3E-803D-3DE9-2899-1BBC06DC7F11}"/>
                  </a:ext>
                </a:extLst>
              </p:cNvPr>
              <p:cNvCxnSpPr>
                <a:cxnSpLocks/>
                <a:stCxn id="21" idx="6"/>
              </p:cNvCxnSpPr>
              <p:nvPr/>
            </p:nvCxnSpPr>
            <p:spPr>
              <a:xfrm flipV="1">
                <a:off x="6218826" y="2919542"/>
                <a:ext cx="1079985" cy="39610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Connecteur droit 5">
                <a:extLst>
                  <a:ext uri="{FF2B5EF4-FFF2-40B4-BE49-F238E27FC236}">
                    <a16:creationId xmlns:a16="http://schemas.microsoft.com/office/drawing/2014/main" id="{AF9F0418-B63F-21D0-596D-9F9E5CEB4D5D}"/>
                  </a:ext>
                </a:extLst>
              </p:cNvPr>
              <p:cNvCxnSpPr>
                <a:cxnSpLocks/>
                <a:stCxn id="20" idx="6"/>
              </p:cNvCxnSpPr>
              <p:nvPr/>
            </p:nvCxnSpPr>
            <p:spPr>
              <a:xfrm flipV="1">
                <a:off x="6272826" y="1751246"/>
                <a:ext cx="836888" cy="297521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Connecteur droit 6">
                <a:extLst>
                  <a:ext uri="{FF2B5EF4-FFF2-40B4-BE49-F238E27FC236}">
                    <a16:creationId xmlns:a16="http://schemas.microsoft.com/office/drawing/2014/main" id="{4BCFB70A-494A-6859-E54F-A3AD6F0D5922}"/>
                  </a:ext>
                </a:extLst>
              </p:cNvPr>
              <p:cNvCxnSpPr>
                <a:cxnSpLocks/>
                <a:stCxn id="8" idx="0"/>
                <a:endCxn id="18" idx="0"/>
              </p:cNvCxnSpPr>
              <p:nvPr/>
            </p:nvCxnSpPr>
            <p:spPr>
              <a:xfrm flipH="1">
                <a:off x="6151764" y="477591"/>
                <a:ext cx="54000" cy="306606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36" name="Image 35">
              <a:hlinkClick r:id="rId12" action="ppaction://hlinksldjump"/>
              <a:extLst>
                <a:ext uri="{FF2B5EF4-FFF2-40B4-BE49-F238E27FC236}">
                  <a16:creationId xmlns:a16="http://schemas.microsoft.com/office/drawing/2014/main" id="{4F778FD1-09BC-F32D-80AB-81017707D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962866" y="1651640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5022307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F3D32A83-62F0-4213-79AB-784A49F831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9BA6A7-6AA0-3FE4-2707-F335EBDAD53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91957"/>
            <a:ext cx="10515600" cy="1325563"/>
          </a:xfrm>
        </p:spPr>
        <p:txBody>
          <a:bodyPr/>
          <a:lstStyle/>
          <a:p>
            <a:r>
              <a:rPr lang="fr-CH"/>
              <a:t>lombaire</a:t>
            </a:r>
          </a:p>
        </p:txBody>
      </p: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BD3E5C6D-C0DC-3D98-27C1-81173057DDA3}"/>
              </a:ext>
            </a:extLst>
          </p:cNvPr>
          <p:cNvGrpSpPr/>
          <p:nvPr/>
        </p:nvGrpSpPr>
        <p:grpSpPr>
          <a:xfrm>
            <a:off x="3383625" y="176212"/>
            <a:ext cx="5424749" cy="6539494"/>
            <a:chOff x="3383625" y="176212"/>
            <a:chExt cx="5424749" cy="6539494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1688AC59-1B87-2FBA-0AFF-9A1C5A4A1926}"/>
                </a:ext>
              </a:extLst>
            </p:cNvPr>
            <p:cNvGrpSpPr/>
            <p:nvPr/>
          </p:nvGrpSpPr>
          <p:grpSpPr>
            <a:xfrm>
              <a:off x="3383625" y="176212"/>
              <a:ext cx="5424749" cy="6539494"/>
              <a:chOff x="3326376" y="176212"/>
              <a:chExt cx="5424749" cy="6539494"/>
            </a:xfrm>
          </p:grpSpPr>
          <p:grpSp>
            <p:nvGrpSpPr>
              <p:cNvPr id="4" name="Groupe 3">
                <a:extLst>
                  <a:ext uri="{FF2B5EF4-FFF2-40B4-BE49-F238E27FC236}">
                    <a16:creationId xmlns:a16="http://schemas.microsoft.com/office/drawing/2014/main" id="{98BA199B-5456-3659-79C9-58EC7CC07C20}"/>
                  </a:ext>
                </a:extLst>
              </p:cNvPr>
              <p:cNvGrpSpPr/>
              <p:nvPr/>
            </p:nvGrpSpPr>
            <p:grpSpPr>
              <a:xfrm>
                <a:off x="3326376" y="176212"/>
                <a:ext cx="5424749" cy="6539494"/>
                <a:chOff x="3257550" y="228034"/>
                <a:chExt cx="5424749" cy="6539494"/>
              </a:xfrm>
            </p:grpSpPr>
            <p:pic>
              <p:nvPicPr>
                <p:cNvPr id="8" name="Image 7">
                  <a:extLst>
                    <a:ext uri="{FF2B5EF4-FFF2-40B4-BE49-F238E27FC236}">
                      <a16:creationId xmlns:a16="http://schemas.microsoft.com/office/drawing/2014/main" id="{73D9BB01-86A9-F98D-298E-0F8D928D3E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4688944" y="529413"/>
                  <a:ext cx="2895988" cy="6238115"/>
                </a:xfrm>
                <a:prstGeom prst="rect">
                  <a:avLst/>
                </a:prstGeom>
              </p:spPr>
            </p:pic>
            <p:sp>
              <p:nvSpPr>
                <p:cNvPr id="9" name="Rectangle : coins arrondis 8" descr="CRANE 124&#10;">
                  <a:hlinkClick r:id="rId3" action="ppaction://hlinksldjump"/>
                  <a:extLst>
                    <a:ext uri="{FF2B5EF4-FFF2-40B4-BE49-F238E27FC236}">
                      <a16:creationId xmlns:a16="http://schemas.microsoft.com/office/drawing/2014/main" id="{2C40D7EC-77E4-950E-5518-8E08C10F85A5}"/>
                    </a:ext>
                  </a:extLst>
                </p:cNvPr>
                <p:cNvSpPr/>
                <p:nvPr/>
              </p:nvSpPr>
              <p:spPr>
                <a:xfrm>
                  <a:off x="3797904" y="2619375"/>
                  <a:ext cx="828675" cy="361950"/>
                </a:xfrm>
                <a:prstGeom prst="roundRect">
                  <a:avLst/>
                </a:prstGeom>
                <a:solidFill>
                  <a:srgbClr val="60A46D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COUDE</a:t>
                  </a:r>
                </a:p>
              </p:txBody>
            </p:sp>
            <p:sp>
              <p:nvSpPr>
                <p:cNvPr id="10" name="Rectangle : coins arrondis 9" descr="CRANE 124&#10;">
                  <a:hlinkClick r:id="rId4" action="ppaction://hlinksldjump"/>
                  <a:extLst>
                    <a:ext uri="{FF2B5EF4-FFF2-40B4-BE49-F238E27FC236}">
                      <a16:creationId xmlns:a16="http://schemas.microsoft.com/office/drawing/2014/main" id="{6FD38EA7-1A39-3428-4EBE-9242046026C2}"/>
                    </a:ext>
                  </a:extLst>
                </p:cNvPr>
                <p:cNvSpPr/>
                <p:nvPr/>
              </p:nvSpPr>
              <p:spPr>
                <a:xfrm>
                  <a:off x="7033882" y="1598154"/>
                  <a:ext cx="828675" cy="361950"/>
                </a:xfrm>
                <a:prstGeom prst="roundRect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DOS</a:t>
                  </a:r>
                </a:p>
              </p:txBody>
            </p:sp>
            <p:sp>
              <p:nvSpPr>
                <p:cNvPr id="11" name="Rectangle : coins arrondis 10" descr="CRANE 124&#10;">
                  <a:hlinkClick r:id="rId5" action="ppaction://hlinksldjump"/>
                  <a:extLst>
                    <a:ext uri="{FF2B5EF4-FFF2-40B4-BE49-F238E27FC236}">
                      <a16:creationId xmlns:a16="http://schemas.microsoft.com/office/drawing/2014/main" id="{049E0AF2-EEDA-4824-9D52-32D23B44CD88}"/>
                    </a:ext>
                  </a:extLst>
                </p:cNvPr>
                <p:cNvSpPr/>
                <p:nvPr/>
              </p:nvSpPr>
              <p:spPr>
                <a:xfrm>
                  <a:off x="3876676" y="1577293"/>
                  <a:ext cx="1142626" cy="361950"/>
                </a:xfrm>
                <a:prstGeom prst="roundRect">
                  <a:avLst/>
                </a:prstGeom>
                <a:solidFill>
                  <a:srgbClr val="FBD49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CERVICALES</a:t>
                  </a:r>
                </a:p>
              </p:txBody>
            </p:sp>
            <p:sp>
              <p:nvSpPr>
                <p:cNvPr id="12" name="Rectangle : coins arrondis 11" descr="CRANE 124&#10;">
                  <a:extLst>
                    <a:ext uri="{FF2B5EF4-FFF2-40B4-BE49-F238E27FC236}">
                      <a16:creationId xmlns:a16="http://schemas.microsoft.com/office/drawing/2014/main" id="{EAE94928-6951-F0B5-795D-41D256A12CEA}"/>
                    </a:ext>
                  </a:extLst>
                </p:cNvPr>
                <p:cNvSpPr/>
                <p:nvPr/>
              </p:nvSpPr>
              <p:spPr>
                <a:xfrm>
                  <a:off x="5662817" y="228034"/>
                  <a:ext cx="905233" cy="267460"/>
                </a:xfrm>
                <a:prstGeom prst="roundRect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6" action="ppaction://hlinksldjump"/>
                    </a:rPr>
                    <a:t>CRANE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 </a:t>
                  </a:r>
                </a:p>
              </p:txBody>
            </p:sp>
            <p:sp>
              <p:nvSpPr>
                <p:cNvPr id="13" name="Rectangle : coins arrondis 12" descr="CRANE 124&#10;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0194FF31-1BF1-814F-62E5-284827E11573}"/>
                    </a:ext>
                  </a:extLst>
                </p:cNvPr>
                <p:cNvSpPr/>
                <p:nvPr/>
              </p:nvSpPr>
              <p:spPr>
                <a:xfrm>
                  <a:off x="7224902" y="2771775"/>
                  <a:ext cx="1283976" cy="361950"/>
                </a:xfrm>
                <a:prstGeom prst="roundRect">
                  <a:avLst/>
                </a:prstGeom>
                <a:solidFill>
                  <a:srgbClr val="F2B59C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LOMBAIRES: 0.2 %</a:t>
                  </a:r>
                </a:p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fr-CH" sz="900" b="1">
                      <a:solidFill>
                        <a:prstClr val="black"/>
                      </a:solidFill>
                      <a:latin typeface="Aptos" panose="02110004020202020204"/>
                    </a:rPr>
                    <a:t>8 cas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4" name="Rectangle : coins arrondis 13" descr="CRANE 124&#10;">
                  <a:hlinkClick r:id="rId8" action="ppaction://hlinksldjump"/>
                  <a:extLst>
                    <a:ext uri="{FF2B5EF4-FFF2-40B4-BE49-F238E27FC236}">
                      <a16:creationId xmlns:a16="http://schemas.microsoft.com/office/drawing/2014/main" id="{AAC991FE-136A-8493-2134-B1AE12BB60E0}"/>
                    </a:ext>
                  </a:extLst>
                </p:cNvPr>
                <p:cNvSpPr/>
                <p:nvPr/>
              </p:nvSpPr>
              <p:spPr>
                <a:xfrm>
                  <a:off x="7658551" y="3990975"/>
                  <a:ext cx="1023748" cy="361950"/>
                </a:xfrm>
                <a:prstGeom prst="roundRect">
                  <a:avLst/>
                </a:prstGeom>
                <a:solidFill>
                  <a:srgbClr val="B6C278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DOIGTS</a:t>
                  </a:r>
                </a:p>
              </p:txBody>
            </p:sp>
            <p:sp>
              <p:nvSpPr>
                <p:cNvPr id="15" name="Rectangle : coins arrondis 14" descr="CRANE 124&#10;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03BA6622-E0EC-DFC2-92CF-3E42D26A8A66}"/>
                    </a:ext>
                  </a:extLst>
                </p:cNvPr>
                <p:cNvSpPr/>
                <p:nvPr/>
              </p:nvSpPr>
              <p:spPr>
                <a:xfrm>
                  <a:off x="3257550" y="2126790"/>
                  <a:ext cx="1522137" cy="361950"/>
                </a:xfrm>
                <a:prstGeom prst="roundRect">
                  <a:avLst/>
                </a:prstGeom>
                <a:solidFill>
                  <a:srgbClr val="FFFF99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LESIONS INTERNES</a:t>
                  </a:r>
                </a:p>
              </p:txBody>
            </p:sp>
            <p:sp>
              <p:nvSpPr>
                <p:cNvPr id="16" name="Rectangle : coins arrondis 15" descr="CRANE 124&#10;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E7CBB490-A812-A294-1DBB-0CDCCA0E7B8E}"/>
                    </a:ext>
                  </a:extLst>
                </p:cNvPr>
                <p:cNvSpPr/>
                <p:nvPr/>
              </p:nvSpPr>
              <p:spPr>
                <a:xfrm>
                  <a:off x="4124326" y="5857875"/>
                  <a:ext cx="1023388" cy="361950"/>
                </a:xfrm>
                <a:prstGeom prst="roundRect">
                  <a:avLst/>
                </a:prstGeom>
                <a:solidFill>
                  <a:srgbClr val="CDD9FB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CHEVILLE</a:t>
                  </a:r>
                </a:p>
              </p:txBody>
            </p:sp>
            <p:sp>
              <p:nvSpPr>
                <p:cNvPr id="17" name="Rectangle : coins arrondis 16" descr="CRANE 124&#10;">
                  <a:extLst>
                    <a:ext uri="{FF2B5EF4-FFF2-40B4-BE49-F238E27FC236}">
                      <a16:creationId xmlns:a16="http://schemas.microsoft.com/office/drawing/2014/main" id="{AE19E0CF-CE30-4D08-A477-7CDBB13E6538}"/>
                    </a:ext>
                  </a:extLst>
                </p:cNvPr>
                <p:cNvSpPr/>
                <p:nvPr/>
              </p:nvSpPr>
              <p:spPr>
                <a:xfrm>
                  <a:off x="4319039" y="4390121"/>
                  <a:ext cx="874986" cy="361950"/>
                </a:xfrm>
                <a:prstGeom prst="roundRect">
                  <a:avLst/>
                </a:prstGeom>
                <a:solidFill>
                  <a:srgbClr val="E6CDF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11" action="ppaction://hlinksldjump"/>
                    </a:rPr>
                    <a:t>COCCYX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Ellipse 17">
                  <a:extLst>
                    <a:ext uri="{FF2B5EF4-FFF2-40B4-BE49-F238E27FC236}">
                      <a16:creationId xmlns:a16="http://schemas.microsoft.com/office/drawing/2014/main" id="{E9F4380F-F95E-E15F-5C9C-1E9C87207544}"/>
                    </a:ext>
                  </a:extLst>
                </p:cNvPr>
                <p:cNvSpPr/>
                <p:nvPr/>
              </p:nvSpPr>
              <p:spPr>
                <a:xfrm>
                  <a:off x="6028938" y="83601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Ellipse 18">
                  <a:extLst>
                    <a:ext uri="{FF2B5EF4-FFF2-40B4-BE49-F238E27FC236}">
                      <a16:creationId xmlns:a16="http://schemas.microsoft.com/office/drawing/2014/main" id="{FE0BEC6F-B243-3920-58A7-44AACF6A3F3F}"/>
                    </a:ext>
                  </a:extLst>
                </p:cNvPr>
                <p:cNvSpPr/>
                <p:nvPr/>
              </p:nvSpPr>
              <p:spPr>
                <a:xfrm flipV="1">
                  <a:off x="6062482" y="1620993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Ellipse 19">
                  <a:extLst>
                    <a:ext uri="{FF2B5EF4-FFF2-40B4-BE49-F238E27FC236}">
                      <a16:creationId xmlns:a16="http://schemas.microsoft.com/office/drawing/2014/main" id="{C437D906-202F-46F2-E383-27863CE6D885}"/>
                    </a:ext>
                  </a:extLst>
                </p:cNvPr>
                <p:cNvSpPr/>
                <p:nvPr/>
              </p:nvSpPr>
              <p:spPr>
                <a:xfrm>
                  <a:off x="6096000" y="204658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Ellipse 20">
                  <a:extLst>
                    <a:ext uri="{FF2B5EF4-FFF2-40B4-BE49-F238E27FC236}">
                      <a16:creationId xmlns:a16="http://schemas.microsoft.com/office/drawing/2014/main" id="{A4C467C9-F22E-F094-E951-DB84E8FD5765}"/>
                    </a:ext>
                  </a:extLst>
                </p:cNvPr>
                <p:cNvSpPr/>
                <p:nvPr/>
              </p:nvSpPr>
              <p:spPr>
                <a:xfrm>
                  <a:off x="6042000" y="2956974"/>
                  <a:ext cx="108000" cy="107999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Ellipse 21">
                  <a:extLst>
                    <a:ext uri="{FF2B5EF4-FFF2-40B4-BE49-F238E27FC236}">
                      <a16:creationId xmlns:a16="http://schemas.microsoft.com/office/drawing/2014/main" id="{528D5803-BF47-8BFE-F06F-89B997956228}"/>
                    </a:ext>
                  </a:extLst>
                </p:cNvPr>
                <p:cNvSpPr/>
                <p:nvPr/>
              </p:nvSpPr>
              <p:spPr>
                <a:xfrm>
                  <a:off x="5301151" y="2863364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Ellipse 22">
                  <a:extLst>
                    <a:ext uri="{FF2B5EF4-FFF2-40B4-BE49-F238E27FC236}">
                      <a16:creationId xmlns:a16="http://schemas.microsoft.com/office/drawing/2014/main" id="{EFB65EE6-04DC-FE21-70CA-EF360F4205DA}"/>
                    </a:ext>
                  </a:extLst>
                </p:cNvPr>
                <p:cNvSpPr/>
                <p:nvPr/>
              </p:nvSpPr>
              <p:spPr>
                <a:xfrm>
                  <a:off x="6033932" y="357562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Ellipse 23">
                  <a:extLst>
                    <a:ext uri="{FF2B5EF4-FFF2-40B4-BE49-F238E27FC236}">
                      <a16:creationId xmlns:a16="http://schemas.microsoft.com/office/drawing/2014/main" id="{B0F34F30-8E7A-B01A-8D0D-0F2207994676}"/>
                    </a:ext>
                  </a:extLst>
                </p:cNvPr>
                <p:cNvSpPr/>
                <p:nvPr/>
              </p:nvSpPr>
              <p:spPr>
                <a:xfrm>
                  <a:off x="7033882" y="4063950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Ellipse 24">
                  <a:extLst>
                    <a:ext uri="{FF2B5EF4-FFF2-40B4-BE49-F238E27FC236}">
                      <a16:creationId xmlns:a16="http://schemas.microsoft.com/office/drawing/2014/main" id="{18041AA9-AEF8-AF0C-9B50-BE007D0613EA}"/>
                    </a:ext>
                  </a:extLst>
                </p:cNvPr>
                <p:cNvSpPr/>
                <p:nvPr/>
              </p:nvSpPr>
              <p:spPr>
                <a:xfrm>
                  <a:off x="5692823" y="6111825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cxnSp>
              <p:nvCxnSpPr>
                <p:cNvPr id="26" name="Connecteur droit 25">
                  <a:extLst>
                    <a:ext uri="{FF2B5EF4-FFF2-40B4-BE49-F238E27FC236}">
                      <a16:creationId xmlns:a16="http://schemas.microsoft.com/office/drawing/2014/main" id="{B09C286B-9622-2291-CF70-EC46E307CE9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89719" y="2278623"/>
                  <a:ext cx="1380763" cy="247682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necteur droit 26">
                  <a:extLst>
                    <a:ext uri="{FF2B5EF4-FFF2-40B4-BE49-F238E27FC236}">
                      <a16:creationId xmlns:a16="http://schemas.microsoft.com/office/drawing/2014/main" id="{C7E0F05C-1A7E-B685-DEA9-9E340AC8DE73}"/>
                    </a:ext>
                  </a:extLst>
                </p:cNvPr>
                <p:cNvCxnSpPr>
                  <a:cxnSpLocks/>
                  <a:stCxn id="11" idx="3"/>
                  <a:endCxn id="19" idx="2"/>
                </p:cNvCxnSpPr>
                <p:nvPr/>
              </p:nvCxnSpPr>
              <p:spPr>
                <a:xfrm flipV="1">
                  <a:off x="5019302" y="1674993"/>
                  <a:ext cx="1043180" cy="8327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necteur droit 27">
                  <a:extLst>
                    <a:ext uri="{FF2B5EF4-FFF2-40B4-BE49-F238E27FC236}">
                      <a16:creationId xmlns:a16="http://schemas.microsoft.com/office/drawing/2014/main" id="{EBDF6601-195D-E3BB-7851-CFE7995D77A7}"/>
                    </a:ext>
                  </a:extLst>
                </p:cNvPr>
                <p:cNvCxnSpPr>
                  <a:cxnSpLocks/>
                  <a:stCxn id="9" idx="3"/>
                </p:cNvCxnSpPr>
                <p:nvPr/>
              </p:nvCxnSpPr>
              <p:spPr>
                <a:xfrm>
                  <a:off x="4626579" y="2800350"/>
                  <a:ext cx="702439" cy="104929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necteur droit 28">
                  <a:extLst>
                    <a:ext uri="{FF2B5EF4-FFF2-40B4-BE49-F238E27FC236}">
                      <a16:creationId xmlns:a16="http://schemas.microsoft.com/office/drawing/2014/main" id="{A79779B1-EC24-50BA-D3F3-A19C5BD5279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80383" y="6038850"/>
                  <a:ext cx="502253" cy="122017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necteur droit 29">
                  <a:extLst>
                    <a:ext uri="{FF2B5EF4-FFF2-40B4-BE49-F238E27FC236}">
                      <a16:creationId xmlns:a16="http://schemas.microsoft.com/office/drawing/2014/main" id="{FE29C55B-9A17-E2B2-571E-3A99B7375B3A}"/>
                    </a:ext>
                  </a:extLst>
                </p:cNvPr>
                <p:cNvCxnSpPr>
                  <a:cxnSpLocks/>
                  <a:stCxn id="24" idx="6"/>
                </p:cNvCxnSpPr>
                <p:nvPr/>
              </p:nvCxnSpPr>
              <p:spPr>
                <a:xfrm>
                  <a:off x="7141882" y="4117950"/>
                  <a:ext cx="511432" cy="54000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necteur droit 30">
                  <a:extLst>
                    <a:ext uri="{FF2B5EF4-FFF2-40B4-BE49-F238E27FC236}">
                      <a16:creationId xmlns:a16="http://schemas.microsoft.com/office/drawing/2014/main" id="{66833DF1-CA5B-4871-48DB-ABE37C2D8E21}"/>
                    </a:ext>
                  </a:extLst>
                </p:cNvPr>
                <p:cNvCxnSpPr>
                  <a:cxnSpLocks/>
                  <a:stCxn id="17" idx="3"/>
                </p:cNvCxnSpPr>
                <p:nvPr/>
              </p:nvCxnSpPr>
              <p:spPr>
                <a:xfrm flipV="1">
                  <a:off x="5194025" y="3648471"/>
                  <a:ext cx="868458" cy="92262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" name="Connecteur droit 4">
                <a:extLst>
                  <a:ext uri="{FF2B5EF4-FFF2-40B4-BE49-F238E27FC236}">
                    <a16:creationId xmlns:a16="http://schemas.microsoft.com/office/drawing/2014/main" id="{2665D555-2F6E-093F-BE62-6AECFCC2C69E}"/>
                  </a:ext>
                </a:extLst>
              </p:cNvPr>
              <p:cNvCxnSpPr>
                <a:cxnSpLocks/>
                <a:stCxn id="21" idx="6"/>
              </p:cNvCxnSpPr>
              <p:nvPr/>
            </p:nvCxnSpPr>
            <p:spPr>
              <a:xfrm flipV="1">
                <a:off x="6218826" y="2919542"/>
                <a:ext cx="1079985" cy="39610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Connecteur droit 5">
                <a:extLst>
                  <a:ext uri="{FF2B5EF4-FFF2-40B4-BE49-F238E27FC236}">
                    <a16:creationId xmlns:a16="http://schemas.microsoft.com/office/drawing/2014/main" id="{51DD3011-8C20-513F-A011-A97741E2750A}"/>
                  </a:ext>
                </a:extLst>
              </p:cNvPr>
              <p:cNvCxnSpPr>
                <a:cxnSpLocks/>
                <a:stCxn id="20" idx="6"/>
              </p:cNvCxnSpPr>
              <p:nvPr/>
            </p:nvCxnSpPr>
            <p:spPr>
              <a:xfrm flipV="1">
                <a:off x="6272826" y="1751246"/>
                <a:ext cx="836888" cy="297521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Connecteur droit 6">
                <a:extLst>
                  <a:ext uri="{FF2B5EF4-FFF2-40B4-BE49-F238E27FC236}">
                    <a16:creationId xmlns:a16="http://schemas.microsoft.com/office/drawing/2014/main" id="{814711FB-5AC7-3752-596C-C381760006AF}"/>
                  </a:ext>
                </a:extLst>
              </p:cNvPr>
              <p:cNvCxnSpPr>
                <a:cxnSpLocks/>
                <a:stCxn id="8" idx="0"/>
                <a:endCxn id="18" idx="0"/>
              </p:cNvCxnSpPr>
              <p:nvPr/>
            </p:nvCxnSpPr>
            <p:spPr>
              <a:xfrm flipH="1">
                <a:off x="6151764" y="477591"/>
                <a:ext cx="54000" cy="306606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35" name="Image 34">
              <a:hlinkClick r:id="rId12" action="ppaction://hlinksldjump"/>
              <a:extLst>
                <a:ext uri="{FF2B5EF4-FFF2-40B4-BE49-F238E27FC236}">
                  <a16:creationId xmlns:a16="http://schemas.microsoft.com/office/drawing/2014/main" id="{AA6258E2-9A8F-FF1D-E10D-791D0F770A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8367813" y="2838416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3259381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44439A96-87E1-F9D0-E441-348F146E8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02A513-7752-EC0C-0AF6-A9866A1AC67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99564" y="-1409887"/>
            <a:ext cx="10515600" cy="1325563"/>
          </a:xfrm>
        </p:spPr>
        <p:txBody>
          <a:bodyPr/>
          <a:lstStyle/>
          <a:p>
            <a:r>
              <a:rPr lang="fr-CH"/>
              <a:t>coude</a:t>
            </a:r>
          </a:p>
        </p:txBody>
      </p: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BD1D5B6F-5898-090C-F51C-43C94316792E}"/>
              </a:ext>
            </a:extLst>
          </p:cNvPr>
          <p:cNvGrpSpPr/>
          <p:nvPr/>
        </p:nvGrpSpPr>
        <p:grpSpPr>
          <a:xfrm>
            <a:off x="3383625" y="176212"/>
            <a:ext cx="5424749" cy="6539494"/>
            <a:chOff x="3383625" y="176212"/>
            <a:chExt cx="5424749" cy="6539494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3410B18D-B464-7F56-8C38-6ED45A3A4430}"/>
                </a:ext>
              </a:extLst>
            </p:cNvPr>
            <p:cNvGrpSpPr/>
            <p:nvPr/>
          </p:nvGrpSpPr>
          <p:grpSpPr>
            <a:xfrm>
              <a:off x="3383625" y="176212"/>
              <a:ext cx="5424749" cy="6539494"/>
              <a:chOff x="3326376" y="176212"/>
              <a:chExt cx="5424749" cy="6539494"/>
            </a:xfrm>
          </p:grpSpPr>
          <p:grpSp>
            <p:nvGrpSpPr>
              <p:cNvPr id="4" name="Groupe 3">
                <a:extLst>
                  <a:ext uri="{FF2B5EF4-FFF2-40B4-BE49-F238E27FC236}">
                    <a16:creationId xmlns:a16="http://schemas.microsoft.com/office/drawing/2014/main" id="{DB5D290D-6617-67A6-84C2-96B64873D8CC}"/>
                  </a:ext>
                </a:extLst>
              </p:cNvPr>
              <p:cNvGrpSpPr/>
              <p:nvPr/>
            </p:nvGrpSpPr>
            <p:grpSpPr>
              <a:xfrm>
                <a:off x="3326376" y="176212"/>
                <a:ext cx="5424749" cy="6539494"/>
                <a:chOff x="3257550" y="228034"/>
                <a:chExt cx="5424749" cy="6539494"/>
              </a:xfrm>
            </p:grpSpPr>
            <p:pic>
              <p:nvPicPr>
                <p:cNvPr id="8" name="Image 7">
                  <a:extLst>
                    <a:ext uri="{FF2B5EF4-FFF2-40B4-BE49-F238E27FC236}">
                      <a16:creationId xmlns:a16="http://schemas.microsoft.com/office/drawing/2014/main" id="{F4033CD5-E080-0504-8A0F-458918C25F0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4688944" y="529413"/>
                  <a:ext cx="2895988" cy="6238115"/>
                </a:xfrm>
                <a:prstGeom prst="rect">
                  <a:avLst/>
                </a:prstGeom>
              </p:spPr>
            </p:pic>
            <p:sp>
              <p:nvSpPr>
                <p:cNvPr id="9" name="Rectangle : coins arrondis 8" descr="CRANE 124&#10;">
                  <a:hlinkClick r:id="rId3" action="ppaction://hlinksldjump"/>
                  <a:extLst>
                    <a:ext uri="{FF2B5EF4-FFF2-40B4-BE49-F238E27FC236}">
                      <a16:creationId xmlns:a16="http://schemas.microsoft.com/office/drawing/2014/main" id="{E32DAD16-5BAB-9D9E-955C-EC1D75C1F977}"/>
                    </a:ext>
                  </a:extLst>
                </p:cNvPr>
                <p:cNvSpPr/>
                <p:nvPr/>
              </p:nvSpPr>
              <p:spPr>
                <a:xfrm>
                  <a:off x="3614042" y="2619375"/>
                  <a:ext cx="1012537" cy="361950"/>
                </a:xfrm>
                <a:prstGeom prst="roundRect">
                  <a:avLst/>
                </a:prstGeom>
                <a:solidFill>
                  <a:srgbClr val="60A46D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COUDE: 1.5 %</a:t>
                  </a:r>
                </a:p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fr-CH" sz="900" b="1">
                      <a:solidFill>
                        <a:prstClr val="black"/>
                      </a:solidFill>
                      <a:latin typeface="Aptos" panose="02110004020202020204"/>
                    </a:rPr>
                    <a:t>60 cas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0" name="Rectangle : coins arrondis 9" descr="CRANE 124&#10;">
                  <a:hlinkClick r:id="rId4" action="ppaction://hlinksldjump"/>
                  <a:extLst>
                    <a:ext uri="{FF2B5EF4-FFF2-40B4-BE49-F238E27FC236}">
                      <a16:creationId xmlns:a16="http://schemas.microsoft.com/office/drawing/2014/main" id="{322ACA5E-ACD1-DA78-6C8E-50CF5B5653F9}"/>
                    </a:ext>
                  </a:extLst>
                </p:cNvPr>
                <p:cNvSpPr/>
                <p:nvPr/>
              </p:nvSpPr>
              <p:spPr>
                <a:xfrm>
                  <a:off x="7033882" y="1598154"/>
                  <a:ext cx="828675" cy="361950"/>
                </a:xfrm>
                <a:prstGeom prst="roundRect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DOS</a:t>
                  </a:r>
                </a:p>
              </p:txBody>
            </p:sp>
            <p:sp>
              <p:nvSpPr>
                <p:cNvPr id="11" name="Rectangle : coins arrondis 10" descr="CRANE 124&#10;">
                  <a:hlinkClick r:id="rId5" action="ppaction://hlinksldjump"/>
                  <a:extLst>
                    <a:ext uri="{FF2B5EF4-FFF2-40B4-BE49-F238E27FC236}">
                      <a16:creationId xmlns:a16="http://schemas.microsoft.com/office/drawing/2014/main" id="{E5B67096-27AB-AD86-4710-2EC5B2E6F824}"/>
                    </a:ext>
                  </a:extLst>
                </p:cNvPr>
                <p:cNvSpPr/>
                <p:nvPr/>
              </p:nvSpPr>
              <p:spPr>
                <a:xfrm>
                  <a:off x="3876676" y="1577293"/>
                  <a:ext cx="1142626" cy="361950"/>
                </a:xfrm>
                <a:prstGeom prst="roundRect">
                  <a:avLst/>
                </a:prstGeom>
                <a:solidFill>
                  <a:srgbClr val="FBD49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CERVICALES</a:t>
                  </a:r>
                </a:p>
              </p:txBody>
            </p:sp>
            <p:sp>
              <p:nvSpPr>
                <p:cNvPr id="12" name="Rectangle : coins arrondis 11" descr="CRANE 124&#10;">
                  <a:extLst>
                    <a:ext uri="{FF2B5EF4-FFF2-40B4-BE49-F238E27FC236}">
                      <a16:creationId xmlns:a16="http://schemas.microsoft.com/office/drawing/2014/main" id="{709EB0AC-255A-F126-E71C-CCD2585D9B27}"/>
                    </a:ext>
                  </a:extLst>
                </p:cNvPr>
                <p:cNvSpPr/>
                <p:nvPr/>
              </p:nvSpPr>
              <p:spPr>
                <a:xfrm>
                  <a:off x="5662817" y="228034"/>
                  <a:ext cx="905233" cy="267460"/>
                </a:xfrm>
                <a:prstGeom prst="roundRect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6" action="ppaction://hlinksldjump"/>
                    </a:rPr>
                    <a:t>CRANE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 </a:t>
                  </a:r>
                </a:p>
              </p:txBody>
            </p:sp>
            <p:sp>
              <p:nvSpPr>
                <p:cNvPr id="13" name="Rectangle : coins arrondis 12" descr="CRANE 124&#10;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80B24203-5403-9449-F679-02C19A87F769}"/>
                    </a:ext>
                  </a:extLst>
                </p:cNvPr>
                <p:cNvSpPr/>
                <p:nvPr/>
              </p:nvSpPr>
              <p:spPr>
                <a:xfrm>
                  <a:off x="7224902" y="2771775"/>
                  <a:ext cx="1023748" cy="361950"/>
                </a:xfrm>
                <a:prstGeom prst="roundRect">
                  <a:avLst/>
                </a:prstGeom>
                <a:solidFill>
                  <a:srgbClr val="F2B59C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LOMBAIRES</a:t>
                  </a:r>
                </a:p>
              </p:txBody>
            </p:sp>
            <p:sp>
              <p:nvSpPr>
                <p:cNvPr id="14" name="Rectangle : coins arrondis 13" descr="CRANE 124&#10;">
                  <a:hlinkClick r:id="rId8" action="ppaction://hlinksldjump"/>
                  <a:extLst>
                    <a:ext uri="{FF2B5EF4-FFF2-40B4-BE49-F238E27FC236}">
                      <a16:creationId xmlns:a16="http://schemas.microsoft.com/office/drawing/2014/main" id="{79F5D6F7-5398-C985-EE08-0CB8D766592C}"/>
                    </a:ext>
                  </a:extLst>
                </p:cNvPr>
                <p:cNvSpPr/>
                <p:nvPr/>
              </p:nvSpPr>
              <p:spPr>
                <a:xfrm>
                  <a:off x="7658551" y="3990975"/>
                  <a:ext cx="1023748" cy="361950"/>
                </a:xfrm>
                <a:prstGeom prst="roundRect">
                  <a:avLst/>
                </a:prstGeom>
                <a:solidFill>
                  <a:srgbClr val="B6C278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DOIGTS</a:t>
                  </a:r>
                </a:p>
              </p:txBody>
            </p:sp>
            <p:sp>
              <p:nvSpPr>
                <p:cNvPr id="15" name="Rectangle : coins arrondis 14" descr="CRANE 124&#10;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941E8C19-4878-493C-A1E5-C1E802BEA5BC}"/>
                    </a:ext>
                  </a:extLst>
                </p:cNvPr>
                <p:cNvSpPr/>
                <p:nvPr/>
              </p:nvSpPr>
              <p:spPr>
                <a:xfrm>
                  <a:off x="3257550" y="2126790"/>
                  <a:ext cx="1522137" cy="361950"/>
                </a:xfrm>
                <a:prstGeom prst="roundRect">
                  <a:avLst/>
                </a:prstGeom>
                <a:solidFill>
                  <a:srgbClr val="FFFF99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LESIONS INTERNES</a:t>
                  </a:r>
                </a:p>
              </p:txBody>
            </p:sp>
            <p:sp>
              <p:nvSpPr>
                <p:cNvPr id="16" name="Rectangle : coins arrondis 15" descr="CRANE 124&#10;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0E932C69-D2B6-0157-3350-0543BFC508EC}"/>
                    </a:ext>
                  </a:extLst>
                </p:cNvPr>
                <p:cNvSpPr/>
                <p:nvPr/>
              </p:nvSpPr>
              <p:spPr>
                <a:xfrm>
                  <a:off x="4124326" y="5857875"/>
                  <a:ext cx="1023388" cy="361950"/>
                </a:xfrm>
                <a:prstGeom prst="roundRect">
                  <a:avLst/>
                </a:prstGeom>
                <a:solidFill>
                  <a:srgbClr val="CDD9FB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CHEVILLE</a:t>
                  </a:r>
                </a:p>
              </p:txBody>
            </p:sp>
            <p:sp>
              <p:nvSpPr>
                <p:cNvPr id="17" name="Rectangle : coins arrondis 16" descr="CRANE 124&#10;">
                  <a:extLst>
                    <a:ext uri="{FF2B5EF4-FFF2-40B4-BE49-F238E27FC236}">
                      <a16:creationId xmlns:a16="http://schemas.microsoft.com/office/drawing/2014/main" id="{A2D125A1-EEE2-CF96-C642-A56F9E0ACCF3}"/>
                    </a:ext>
                  </a:extLst>
                </p:cNvPr>
                <p:cNvSpPr/>
                <p:nvPr/>
              </p:nvSpPr>
              <p:spPr>
                <a:xfrm>
                  <a:off x="4319039" y="4390121"/>
                  <a:ext cx="874986" cy="361950"/>
                </a:xfrm>
                <a:prstGeom prst="roundRect">
                  <a:avLst/>
                </a:prstGeom>
                <a:solidFill>
                  <a:srgbClr val="E6CDF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11" action="ppaction://hlinksldjump"/>
                    </a:rPr>
                    <a:t>COCCYX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Ellipse 17">
                  <a:extLst>
                    <a:ext uri="{FF2B5EF4-FFF2-40B4-BE49-F238E27FC236}">
                      <a16:creationId xmlns:a16="http://schemas.microsoft.com/office/drawing/2014/main" id="{56E56ECB-6316-572F-4DE4-D9D19B80BA03}"/>
                    </a:ext>
                  </a:extLst>
                </p:cNvPr>
                <p:cNvSpPr/>
                <p:nvPr/>
              </p:nvSpPr>
              <p:spPr>
                <a:xfrm>
                  <a:off x="6028938" y="83601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Ellipse 18">
                  <a:extLst>
                    <a:ext uri="{FF2B5EF4-FFF2-40B4-BE49-F238E27FC236}">
                      <a16:creationId xmlns:a16="http://schemas.microsoft.com/office/drawing/2014/main" id="{1215E1A8-41A4-DB94-F284-86C81814AFAD}"/>
                    </a:ext>
                  </a:extLst>
                </p:cNvPr>
                <p:cNvSpPr/>
                <p:nvPr/>
              </p:nvSpPr>
              <p:spPr>
                <a:xfrm flipV="1">
                  <a:off x="6062482" y="1620993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Ellipse 19">
                  <a:extLst>
                    <a:ext uri="{FF2B5EF4-FFF2-40B4-BE49-F238E27FC236}">
                      <a16:creationId xmlns:a16="http://schemas.microsoft.com/office/drawing/2014/main" id="{C8DC7DE6-DE8F-5636-8903-D7CA7B9ABC7B}"/>
                    </a:ext>
                  </a:extLst>
                </p:cNvPr>
                <p:cNvSpPr/>
                <p:nvPr/>
              </p:nvSpPr>
              <p:spPr>
                <a:xfrm>
                  <a:off x="6096000" y="204658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Ellipse 20">
                  <a:extLst>
                    <a:ext uri="{FF2B5EF4-FFF2-40B4-BE49-F238E27FC236}">
                      <a16:creationId xmlns:a16="http://schemas.microsoft.com/office/drawing/2014/main" id="{67CE18B0-D819-BA9B-0160-90E07796E392}"/>
                    </a:ext>
                  </a:extLst>
                </p:cNvPr>
                <p:cNvSpPr/>
                <p:nvPr/>
              </p:nvSpPr>
              <p:spPr>
                <a:xfrm>
                  <a:off x="6042000" y="2956974"/>
                  <a:ext cx="108000" cy="107999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Ellipse 21">
                  <a:extLst>
                    <a:ext uri="{FF2B5EF4-FFF2-40B4-BE49-F238E27FC236}">
                      <a16:creationId xmlns:a16="http://schemas.microsoft.com/office/drawing/2014/main" id="{F42778DF-07E8-A5C2-A8D6-122B8762310C}"/>
                    </a:ext>
                  </a:extLst>
                </p:cNvPr>
                <p:cNvSpPr/>
                <p:nvPr/>
              </p:nvSpPr>
              <p:spPr>
                <a:xfrm>
                  <a:off x="5301151" y="2863364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Ellipse 22">
                  <a:extLst>
                    <a:ext uri="{FF2B5EF4-FFF2-40B4-BE49-F238E27FC236}">
                      <a16:creationId xmlns:a16="http://schemas.microsoft.com/office/drawing/2014/main" id="{02ED97F7-E0CE-BA3D-0A58-026DF7A93E8C}"/>
                    </a:ext>
                  </a:extLst>
                </p:cNvPr>
                <p:cNvSpPr/>
                <p:nvPr/>
              </p:nvSpPr>
              <p:spPr>
                <a:xfrm>
                  <a:off x="6033932" y="357562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Ellipse 23">
                  <a:extLst>
                    <a:ext uri="{FF2B5EF4-FFF2-40B4-BE49-F238E27FC236}">
                      <a16:creationId xmlns:a16="http://schemas.microsoft.com/office/drawing/2014/main" id="{D41F018A-C682-C9DD-3B6F-A533C9A1E22B}"/>
                    </a:ext>
                  </a:extLst>
                </p:cNvPr>
                <p:cNvSpPr/>
                <p:nvPr/>
              </p:nvSpPr>
              <p:spPr>
                <a:xfrm>
                  <a:off x="7033882" y="4063950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Ellipse 24">
                  <a:extLst>
                    <a:ext uri="{FF2B5EF4-FFF2-40B4-BE49-F238E27FC236}">
                      <a16:creationId xmlns:a16="http://schemas.microsoft.com/office/drawing/2014/main" id="{E44453C7-93B0-4993-607B-F077E1E49AF7}"/>
                    </a:ext>
                  </a:extLst>
                </p:cNvPr>
                <p:cNvSpPr/>
                <p:nvPr/>
              </p:nvSpPr>
              <p:spPr>
                <a:xfrm>
                  <a:off x="5692823" y="6111825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cxnSp>
              <p:nvCxnSpPr>
                <p:cNvPr id="26" name="Connecteur droit 25">
                  <a:extLst>
                    <a:ext uri="{FF2B5EF4-FFF2-40B4-BE49-F238E27FC236}">
                      <a16:creationId xmlns:a16="http://schemas.microsoft.com/office/drawing/2014/main" id="{3A665402-B402-B4F1-9167-B32D1B68FD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89719" y="2278623"/>
                  <a:ext cx="1380763" cy="247682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necteur droit 26">
                  <a:extLst>
                    <a:ext uri="{FF2B5EF4-FFF2-40B4-BE49-F238E27FC236}">
                      <a16:creationId xmlns:a16="http://schemas.microsoft.com/office/drawing/2014/main" id="{DB396E00-06E1-4D41-05E2-6E9D6F570767}"/>
                    </a:ext>
                  </a:extLst>
                </p:cNvPr>
                <p:cNvCxnSpPr>
                  <a:cxnSpLocks/>
                  <a:stCxn id="11" idx="3"/>
                  <a:endCxn id="19" idx="2"/>
                </p:cNvCxnSpPr>
                <p:nvPr/>
              </p:nvCxnSpPr>
              <p:spPr>
                <a:xfrm flipV="1">
                  <a:off x="5019302" y="1674993"/>
                  <a:ext cx="1043180" cy="8327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necteur droit 27">
                  <a:extLst>
                    <a:ext uri="{FF2B5EF4-FFF2-40B4-BE49-F238E27FC236}">
                      <a16:creationId xmlns:a16="http://schemas.microsoft.com/office/drawing/2014/main" id="{50C0C7D0-0146-602E-4EEB-9307439965C9}"/>
                    </a:ext>
                  </a:extLst>
                </p:cNvPr>
                <p:cNvCxnSpPr>
                  <a:cxnSpLocks/>
                  <a:stCxn id="9" idx="3"/>
                </p:cNvCxnSpPr>
                <p:nvPr/>
              </p:nvCxnSpPr>
              <p:spPr>
                <a:xfrm>
                  <a:off x="4626579" y="2800350"/>
                  <a:ext cx="702439" cy="104929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necteur droit 28">
                  <a:extLst>
                    <a:ext uri="{FF2B5EF4-FFF2-40B4-BE49-F238E27FC236}">
                      <a16:creationId xmlns:a16="http://schemas.microsoft.com/office/drawing/2014/main" id="{072EB38D-65E6-05C4-E142-CED4F2C9CEB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80383" y="6038850"/>
                  <a:ext cx="502253" cy="122017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necteur droit 29">
                  <a:extLst>
                    <a:ext uri="{FF2B5EF4-FFF2-40B4-BE49-F238E27FC236}">
                      <a16:creationId xmlns:a16="http://schemas.microsoft.com/office/drawing/2014/main" id="{4E28D54E-0C7D-1F36-20AB-DECDE2DDC250}"/>
                    </a:ext>
                  </a:extLst>
                </p:cNvPr>
                <p:cNvCxnSpPr>
                  <a:cxnSpLocks/>
                  <a:stCxn id="24" idx="6"/>
                </p:cNvCxnSpPr>
                <p:nvPr/>
              </p:nvCxnSpPr>
              <p:spPr>
                <a:xfrm>
                  <a:off x="7141882" y="4117950"/>
                  <a:ext cx="511432" cy="54000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necteur droit 30">
                  <a:extLst>
                    <a:ext uri="{FF2B5EF4-FFF2-40B4-BE49-F238E27FC236}">
                      <a16:creationId xmlns:a16="http://schemas.microsoft.com/office/drawing/2014/main" id="{922CBBC7-1E73-5E97-90AD-8F52F3702983}"/>
                    </a:ext>
                  </a:extLst>
                </p:cNvPr>
                <p:cNvCxnSpPr>
                  <a:cxnSpLocks/>
                  <a:stCxn id="17" idx="3"/>
                </p:cNvCxnSpPr>
                <p:nvPr/>
              </p:nvCxnSpPr>
              <p:spPr>
                <a:xfrm flipV="1">
                  <a:off x="5194025" y="3648471"/>
                  <a:ext cx="868458" cy="92262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" name="Connecteur droit 4">
                <a:extLst>
                  <a:ext uri="{FF2B5EF4-FFF2-40B4-BE49-F238E27FC236}">
                    <a16:creationId xmlns:a16="http://schemas.microsoft.com/office/drawing/2014/main" id="{C69406A2-9152-20D7-5EC2-C90D62C6F0AF}"/>
                  </a:ext>
                </a:extLst>
              </p:cNvPr>
              <p:cNvCxnSpPr>
                <a:cxnSpLocks/>
                <a:stCxn id="21" idx="6"/>
              </p:cNvCxnSpPr>
              <p:nvPr/>
            </p:nvCxnSpPr>
            <p:spPr>
              <a:xfrm flipV="1">
                <a:off x="6218826" y="2919542"/>
                <a:ext cx="1079985" cy="39610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Connecteur droit 5">
                <a:extLst>
                  <a:ext uri="{FF2B5EF4-FFF2-40B4-BE49-F238E27FC236}">
                    <a16:creationId xmlns:a16="http://schemas.microsoft.com/office/drawing/2014/main" id="{5D92AF75-3BFA-7E84-2C76-408D2CA1E509}"/>
                  </a:ext>
                </a:extLst>
              </p:cNvPr>
              <p:cNvCxnSpPr>
                <a:cxnSpLocks/>
                <a:stCxn id="20" idx="6"/>
              </p:cNvCxnSpPr>
              <p:nvPr/>
            </p:nvCxnSpPr>
            <p:spPr>
              <a:xfrm flipV="1">
                <a:off x="6272826" y="1751246"/>
                <a:ext cx="836888" cy="297521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Connecteur droit 6">
                <a:extLst>
                  <a:ext uri="{FF2B5EF4-FFF2-40B4-BE49-F238E27FC236}">
                    <a16:creationId xmlns:a16="http://schemas.microsoft.com/office/drawing/2014/main" id="{C68AB1F7-8190-7BC5-F62D-3087AF411FCD}"/>
                  </a:ext>
                </a:extLst>
              </p:cNvPr>
              <p:cNvCxnSpPr>
                <a:cxnSpLocks/>
                <a:stCxn id="8" idx="0"/>
                <a:endCxn id="18" idx="0"/>
              </p:cNvCxnSpPr>
              <p:nvPr/>
            </p:nvCxnSpPr>
            <p:spPr>
              <a:xfrm flipH="1">
                <a:off x="6151764" y="477591"/>
                <a:ext cx="54000" cy="306606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36" name="Image 35">
              <a:hlinkClick r:id="rId12" action="ppaction://hlinksldjump"/>
              <a:extLst>
                <a:ext uri="{FF2B5EF4-FFF2-40B4-BE49-F238E27FC236}">
                  <a16:creationId xmlns:a16="http://schemas.microsoft.com/office/drawing/2014/main" id="{2A921C14-0650-27A7-56E4-29B1A6AEAD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483454" y="2683906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9834082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69FD72A1-50A0-0D0D-9AFD-D1027F78B2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B05B67-1B7C-B292-5427-1C34B1F1647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72671" y="-1409886"/>
            <a:ext cx="10515600" cy="1325563"/>
          </a:xfrm>
        </p:spPr>
        <p:txBody>
          <a:bodyPr/>
          <a:lstStyle/>
          <a:p>
            <a:r>
              <a:rPr lang="fr-CH"/>
              <a:t>doigts</a:t>
            </a:r>
          </a:p>
        </p:txBody>
      </p: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0E6C6B3C-0D12-9D2F-FAB3-3D08C966ED9A}"/>
              </a:ext>
            </a:extLst>
          </p:cNvPr>
          <p:cNvGrpSpPr/>
          <p:nvPr/>
        </p:nvGrpSpPr>
        <p:grpSpPr>
          <a:xfrm>
            <a:off x="3383625" y="176212"/>
            <a:ext cx="5454242" cy="6539494"/>
            <a:chOff x="3383625" y="176212"/>
            <a:chExt cx="5454242" cy="6539494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C8BBF3A6-484C-8C60-50BD-D3189EF35AB4}"/>
                </a:ext>
              </a:extLst>
            </p:cNvPr>
            <p:cNvGrpSpPr/>
            <p:nvPr/>
          </p:nvGrpSpPr>
          <p:grpSpPr>
            <a:xfrm>
              <a:off x="3383625" y="176212"/>
              <a:ext cx="5424749" cy="6539494"/>
              <a:chOff x="3326376" y="176212"/>
              <a:chExt cx="5424749" cy="6539494"/>
            </a:xfrm>
          </p:grpSpPr>
          <p:grpSp>
            <p:nvGrpSpPr>
              <p:cNvPr id="4" name="Groupe 3">
                <a:extLst>
                  <a:ext uri="{FF2B5EF4-FFF2-40B4-BE49-F238E27FC236}">
                    <a16:creationId xmlns:a16="http://schemas.microsoft.com/office/drawing/2014/main" id="{82D91424-4441-64BA-761B-485B9728F434}"/>
                  </a:ext>
                </a:extLst>
              </p:cNvPr>
              <p:cNvGrpSpPr/>
              <p:nvPr/>
            </p:nvGrpSpPr>
            <p:grpSpPr>
              <a:xfrm>
                <a:off x="3326376" y="176212"/>
                <a:ext cx="5424749" cy="6539494"/>
                <a:chOff x="3257550" y="228034"/>
                <a:chExt cx="5424749" cy="6539494"/>
              </a:xfrm>
            </p:grpSpPr>
            <p:pic>
              <p:nvPicPr>
                <p:cNvPr id="8" name="Image 7">
                  <a:extLst>
                    <a:ext uri="{FF2B5EF4-FFF2-40B4-BE49-F238E27FC236}">
                      <a16:creationId xmlns:a16="http://schemas.microsoft.com/office/drawing/2014/main" id="{8B02393E-2746-55A1-8672-CAC998FB504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4688944" y="529413"/>
                  <a:ext cx="2895988" cy="6238115"/>
                </a:xfrm>
                <a:prstGeom prst="rect">
                  <a:avLst/>
                </a:prstGeom>
              </p:spPr>
            </p:pic>
            <p:sp>
              <p:nvSpPr>
                <p:cNvPr id="9" name="Rectangle : coins arrondis 8" descr="CRANE 124&#10;">
                  <a:hlinkClick r:id="rId3" action="ppaction://hlinksldjump"/>
                  <a:extLst>
                    <a:ext uri="{FF2B5EF4-FFF2-40B4-BE49-F238E27FC236}">
                      <a16:creationId xmlns:a16="http://schemas.microsoft.com/office/drawing/2014/main" id="{FB457D7B-5D6C-0F0B-C50A-E88A26A806AB}"/>
                    </a:ext>
                  </a:extLst>
                </p:cNvPr>
                <p:cNvSpPr/>
                <p:nvPr/>
              </p:nvSpPr>
              <p:spPr>
                <a:xfrm>
                  <a:off x="3797904" y="2619375"/>
                  <a:ext cx="828675" cy="361950"/>
                </a:xfrm>
                <a:prstGeom prst="roundRect">
                  <a:avLst/>
                </a:prstGeom>
                <a:solidFill>
                  <a:srgbClr val="60A46D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COUDE</a:t>
                  </a:r>
                </a:p>
              </p:txBody>
            </p:sp>
            <p:sp>
              <p:nvSpPr>
                <p:cNvPr id="10" name="Rectangle : coins arrondis 9" descr="CRANE 124&#10;">
                  <a:hlinkClick r:id="rId4" action="ppaction://hlinksldjump"/>
                  <a:extLst>
                    <a:ext uri="{FF2B5EF4-FFF2-40B4-BE49-F238E27FC236}">
                      <a16:creationId xmlns:a16="http://schemas.microsoft.com/office/drawing/2014/main" id="{F799DACD-ED6D-9320-0F26-6F3A8D3D7530}"/>
                    </a:ext>
                  </a:extLst>
                </p:cNvPr>
                <p:cNvSpPr/>
                <p:nvPr/>
              </p:nvSpPr>
              <p:spPr>
                <a:xfrm>
                  <a:off x="7033882" y="1598154"/>
                  <a:ext cx="828675" cy="361950"/>
                </a:xfrm>
                <a:prstGeom prst="roundRect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DOS</a:t>
                  </a:r>
                </a:p>
              </p:txBody>
            </p:sp>
            <p:sp>
              <p:nvSpPr>
                <p:cNvPr id="11" name="Rectangle : coins arrondis 10" descr="CRANE 124&#10;">
                  <a:hlinkClick r:id="rId5" action="ppaction://hlinksldjump"/>
                  <a:extLst>
                    <a:ext uri="{FF2B5EF4-FFF2-40B4-BE49-F238E27FC236}">
                      <a16:creationId xmlns:a16="http://schemas.microsoft.com/office/drawing/2014/main" id="{6A1C0E77-AA8D-35AC-CF0B-C557E3308C31}"/>
                    </a:ext>
                  </a:extLst>
                </p:cNvPr>
                <p:cNvSpPr/>
                <p:nvPr/>
              </p:nvSpPr>
              <p:spPr>
                <a:xfrm>
                  <a:off x="3876676" y="1577293"/>
                  <a:ext cx="1142626" cy="361950"/>
                </a:xfrm>
                <a:prstGeom prst="roundRect">
                  <a:avLst/>
                </a:prstGeom>
                <a:solidFill>
                  <a:srgbClr val="FBD49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CERVICALES</a:t>
                  </a:r>
                </a:p>
              </p:txBody>
            </p:sp>
            <p:sp>
              <p:nvSpPr>
                <p:cNvPr id="12" name="Rectangle : coins arrondis 11" descr="CRANE 124&#10;">
                  <a:extLst>
                    <a:ext uri="{FF2B5EF4-FFF2-40B4-BE49-F238E27FC236}">
                      <a16:creationId xmlns:a16="http://schemas.microsoft.com/office/drawing/2014/main" id="{7EBC6F0B-BFAE-9C5B-A2ED-E27F693617E1}"/>
                    </a:ext>
                  </a:extLst>
                </p:cNvPr>
                <p:cNvSpPr/>
                <p:nvPr/>
              </p:nvSpPr>
              <p:spPr>
                <a:xfrm>
                  <a:off x="5662817" y="228034"/>
                  <a:ext cx="905233" cy="267460"/>
                </a:xfrm>
                <a:prstGeom prst="roundRect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6" action="ppaction://hlinksldjump"/>
                    </a:rPr>
                    <a:t>CRANE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 </a:t>
                  </a:r>
                </a:p>
              </p:txBody>
            </p:sp>
            <p:sp>
              <p:nvSpPr>
                <p:cNvPr id="13" name="Rectangle : coins arrondis 12" descr="CRANE 124&#10;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D583BC5C-4A8D-12B8-E141-9C0777CF0915}"/>
                    </a:ext>
                  </a:extLst>
                </p:cNvPr>
                <p:cNvSpPr/>
                <p:nvPr/>
              </p:nvSpPr>
              <p:spPr>
                <a:xfrm>
                  <a:off x="7224902" y="2771775"/>
                  <a:ext cx="1023748" cy="361950"/>
                </a:xfrm>
                <a:prstGeom prst="roundRect">
                  <a:avLst/>
                </a:prstGeom>
                <a:solidFill>
                  <a:srgbClr val="F2B59C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LOMBAIRES</a:t>
                  </a:r>
                </a:p>
              </p:txBody>
            </p:sp>
            <p:sp>
              <p:nvSpPr>
                <p:cNvPr id="14" name="Rectangle : coins arrondis 13" descr="CRANE 124&#10;">
                  <a:hlinkClick r:id="rId8" action="ppaction://hlinksldjump"/>
                  <a:extLst>
                    <a:ext uri="{FF2B5EF4-FFF2-40B4-BE49-F238E27FC236}">
                      <a16:creationId xmlns:a16="http://schemas.microsoft.com/office/drawing/2014/main" id="{EA4CC53F-F759-B7E1-D005-3D29A9D0F1CF}"/>
                    </a:ext>
                  </a:extLst>
                </p:cNvPr>
                <p:cNvSpPr/>
                <p:nvPr/>
              </p:nvSpPr>
              <p:spPr>
                <a:xfrm>
                  <a:off x="7658551" y="3990975"/>
                  <a:ext cx="1023748" cy="361950"/>
                </a:xfrm>
                <a:prstGeom prst="roundRect">
                  <a:avLst/>
                </a:prstGeom>
                <a:solidFill>
                  <a:srgbClr val="B6C278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DOIGTS: 26.2 %</a:t>
                  </a:r>
                </a:p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fr-CH" sz="900" b="1">
                      <a:solidFill>
                        <a:prstClr val="black"/>
                      </a:solidFill>
                      <a:latin typeface="Aptos" panose="02110004020202020204"/>
                    </a:rPr>
                    <a:t>1048 cas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5" name="Rectangle : coins arrondis 14" descr="CRANE 124&#10;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9462EBEA-02A5-21D9-9E30-188D03901853}"/>
                    </a:ext>
                  </a:extLst>
                </p:cNvPr>
                <p:cNvSpPr/>
                <p:nvPr/>
              </p:nvSpPr>
              <p:spPr>
                <a:xfrm>
                  <a:off x="3257550" y="2126790"/>
                  <a:ext cx="1522137" cy="361950"/>
                </a:xfrm>
                <a:prstGeom prst="roundRect">
                  <a:avLst/>
                </a:prstGeom>
                <a:solidFill>
                  <a:srgbClr val="FFFF99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LESIONS INTERNES</a:t>
                  </a:r>
                </a:p>
              </p:txBody>
            </p:sp>
            <p:sp>
              <p:nvSpPr>
                <p:cNvPr id="16" name="Rectangle : coins arrondis 15" descr="CRANE 124&#10;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C0E0E13D-A794-5CB2-E564-17B6A801283E}"/>
                    </a:ext>
                  </a:extLst>
                </p:cNvPr>
                <p:cNvSpPr/>
                <p:nvPr/>
              </p:nvSpPr>
              <p:spPr>
                <a:xfrm>
                  <a:off x="4124326" y="5857875"/>
                  <a:ext cx="1023388" cy="361950"/>
                </a:xfrm>
                <a:prstGeom prst="roundRect">
                  <a:avLst/>
                </a:prstGeom>
                <a:solidFill>
                  <a:srgbClr val="CDD9FB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CHEVILLE</a:t>
                  </a:r>
                </a:p>
              </p:txBody>
            </p:sp>
            <p:sp>
              <p:nvSpPr>
                <p:cNvPr id="17" name="Rectangle : coins arrondis 16" descr="CRANE 124&#10;">
                  <a:extLst>
                    <a:ext uri="{FF2B5EF4-FFF2-40B4-BE49-F238E27FC236}">
                      <a16:creationId xmlns:a16="http://schemas.microsoft.com/office/drawing/2014/main" id="{608CB415-3E06-693E-44D2-64EB4FF7283A}"/>
                    </a:ext>
                  </a:extLst>
                </p:cNvPr>
                <p:cNvSpPr/>
                <p:nvPr/>
              </p:nvSpPr>
              <p:spPr>
                <a:xfrm>
                  <a:off x="4319039" y="4390121"/>
                  <a:ext cx="874986" cy="361950"/>
                </a:xfrm>
                <a:prstGeom prst="roundRect">
                  <a:avLst/>
                </a:prstGeom>
                <a:solidFill>
                  <a:srgbClr val="E6CDF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11" action="ppaction://hlinksldjump"/>
                    </a:rPr>
                    <a:t>COCCYX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Ellipse 17">
                  <a:extLst>
                    <a:ext uri="{FF2B5EF4-FFF2-40B4-BE49-F238E27FC236}">
                      <a16:creationId xmlns:a16="http://schemas.microsoft.com/office/drawing/2014/main" id="{CFA0C46C-237A-4367-5666-E1B59C78AD14}"/>
                    </a:ext>
                  </a:extLst>
                </p:cNvPr>
                <p:cNvSpPr/>
                <p:nvPr/>
              </p:nvSpPr>
              <p:spPr>
                <a:xfrm>
                  <a:off x="6028938" y="83601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Ellipse 18">
                  <a:extLst>
                    <a:ext uri="{FF2B5EF4-FFF2-40B4-BE49-F238E27FC236}">
                      <a16:creationId xmlns:a16="http://schemas.microsoft.com/office/drawing/2014/main" id="{0B112A2D-37EC-A386-BDDF-0F587701B261}"/>
                    </a:ext>
                  </a:extLst>
                </p:cNvPr>
                <p:cNvSpPr/>
                <p:nvPr/>
              </p:nvSpPr>
              <p:spPr>
                <a:xfrm flipV="1">
                  <a:off x="6062482" y="1620993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Ellipse 19">
                  <a:extLst>
                    <a:ext uri="{FF2B5EF4-FFF2-40B4-BE49-F238E27FC236}">
                      <a16:creationId xmlns:a16="http://schemas.microsoft.com/office/drawing/2014/main" id="{0027F09A-D58D-335E-1D20-9FC759B6CD91}"/>
                    </a:ext>
                  </a:extLst>
                </p:cNvPr>
                <p:cNvSpPr/>
                <p:nvPr/>
              </p:nvSpPr>
              <p:spPr>
                <a:xfrm>
                  <a:off x="6096000" y="204658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Ellipse 20">
                  <a:extLst>
                    <a:ext uri="{FF2B5EF4-FFF2-40B4-BE49-F238E27FC236}">
                      <a16:creationId xmlns:a16="http://schemas.microsoft.com/office/drawing/2014/main" id="{3AB3BE1C-50FB-BE8C-7447-465AE4B9F6CF}"/>
                    </a:ext>
                  </a:extLst>
                </p:cNvPr>
                <p:cNvSpPr/>
                <p:nvPr/>
              </p:nvSpPr>
              <p:spPr>
                <a:xfrm>
                  <a:off x="6042000" y="2956974"/>
                  <a:ext cx="108000" cy="107999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Ellipse 21">
                  <a:extLst>
                    <a:ext uri="{FF2B5EF4-FFF2-40B4-BE49-F238E27FC236}">
                      <a16:creationId xmlns:a16="http://schemas.microsoft.com/office/drawing/2014/main" id="{4E5268D0-E328-CE56-54A1-8C68B6AC7AB2}"/>
                    </a:ext>
                  </a:extLst>
                </p:cNvPr>
                <p:cNvSpPr/>
                <p:nvPr/>
              </p:nvSpPr>
              <p:spPr>
                <a:xfrm>
                  <a:off x="5301151" y="2863364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Ellipse 22">
                  <a:extLst>
                    <a:ext uri="{FF2B5EF4-FFF2-40B4-BE49-F238E27FC236}">
                      <a16:creationId xmlns:a16="http://schemas.microsoft.com/office/drawing/2014/main" id="{F119D4E9-4E71-EAFF-724B-A66D278CDBC7}"/>
                    </a:ext>
                  </a:extLst>
                </p:cNvPr>
                <p:cNvSpPr/>
                <p:nvPr/>
              </p:nvSpPr>
              <p:spPr>
                <a:xfrm>
                  <a:off x="6033932" y="357562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Ellipse 23">
                  <a:extLst>
                    <a:ext uri="{FF2B5EF4-FFF2-40B4-BE49-F238E27FC236}">
                      <a16:creationId xmlns:a16="http://schemas.microsoft.com/office/drawing/2014/main" id="{E7AF9346-375E-B7D7-1947-5BBD5F3C51B5}"/>
                    </a:ext>
                  </a:extLst>
                </p:cNvPr>
                <p:cNvSpPr/>
                <p:nvPr/>
              </p:nvSpPr>
              <p:spPr>
                <a:xfrm>
                  <a:off x="7033882" y="4063950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Ellipse 24">
                  <a:extLst>
                    <a:ext uri="{FF2B5EF4-FFF2-40B4-BE49-F238E27FC236}">
                      <a16:creationId xmlns:a16="http://schemas.microsoft.com/office/drawing/2014/main" id="{A9D807C2-9FAB-D400-CA71-FC61D7B32785}"/>
                    </a:ext>
                  </a:extLst>
                </p:cNvPr>
                <p:cNvSpPr/>
                <p:nvPr/>
              </p:nvSpPr>
              <p:spPr>
                <a:xfrm>
                  <a:off x="5692823" y="6111825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cxnSp>
              <p:nvCxnSpPr>
                <p:cNvPr id="26" name="Connecteur droit 25">
                  <a:extLst>
                    <a:ext uri="{FF2B5EF4-FFF2-40B4-BE49-F238E27FC236}">
                      <a16:creationId xmlns:a16="http://schemas.microsoft.com/office/drawing/2014/main" id="{DCF96026-967F-E0B8-CB3C-7B06F7B69E4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89719" y="2278623"/>
                  <a:ext cx="1380763" cy="247682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necteur droit 26">
                  <a:extLst>
                    <a:ext uri="{FF2B5EF4-FFF2-40B4-BE49-F238E27FC236}">
                      <a16:creationId xmlns:a16="http://schemas.microsoft.com/office/drawing/2014/main" id="{71AA1D1C-B721-D998-9A87-63C9F97DFADB}"/>
                    </a:ext>
                  </a:extLst>
                </p:cNvPr>
                <p:cNvCxnSpPr>
                  <a:cxnSpLocks/>
                  <a:stCxn id="11" idx="3"/>
                  <a:endCxn id="19" idx="2"/>
                </p:cNvCxnSpPr>
                <p:nvPr/>
              </p:nvCxnSpPr>
              <p:spPr>
                <a:xfrm flipV="1">
                  <a:off x="5019302" y="1674993"/>
                  <a:ext cx="1043180" cy="8327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necteur droit 27">
                  <a:extLst>
                    <a:ext uri="{FF2B5EF4-FFF2-40B4-BE49-F238E27FC236}">
                      <a16:creationId xmlns:a16="http://schemas.microsoft.com/office/drawing/2014/main" id="{F078BA93-E985-CF48-F303-FF3CE8A8F387}"/>
                    </a:ext>
                  </a:extLst>
                </p:cNvPr>
                <p:cNvCxnSpPr>
                  <a:cxnSpLocks/>
                  <a:stCxn id="9" idx="3"/>
                </p:cNvCxnSpPr>
                <p:nvPr/>
              </p:nvCxnSpPr>
              <p:spPr>
                <a:xfrm>
                  <a:off x="4626579" y="2800350"/>
                  <a:ext cx="702439" cy="104929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necteur droit 28">
                  <a:extLst>
                    <a:ext uri="{FF2B5EF4-FFF2-40B4-BE49-F238E27FC236}">
                      <a16:creationId xmlns:a16="http://schemas.microsoft.com/office/drawing/2014/main" id="{03EAFA6F-F5E4-4E45-804F-B712A637F71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80383" y="6038850"/>
                  <a:ext cx="502253" cy="122017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necteur droit 29">
                  <a:extLst>
                    <a:ext uri="{FF2B5EF4-FFF2-40B4-BE49-F238E27FC236}">
                      <a16:creationId xmlns:a16="http://schemas.microsoft.com/office/drawing/2014/main" id="{0CA5D80C-9D96-11F0-788A-54B852C0961E}"/>
                    </a:ext>
                  </a:extLst>
                </p:cNvPr>
                <p:cNvCxnSpPr>
                  <a:cxnSpLocks/>
                  <a:stCxn id="24" idx="6"/>
                </p:cNvCxnSpPr>
                <p:nvPr/>
              </p:nvCxnSpPr>
              <p:spPr>
                <a:xfrm>
                  <a:off x="7141882" y="4117950"/>
                  <a:ext cx="511432" cy="54000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necteur droit 30">
                  <a:extLst>
                    <a:ext uri="{FF2B5EF4-FFF2-40B4-BE49-F238E27FC236}">
                      <a16:creationId xmlns:a16="http://schemas.microsoft.com/office/drawing/2014/main" id="{33AB0F3F-E943-30ED-ABAB-BB03176B965B}"/>
                    </a:ext>
                  </a:extLst>
                </p:cNvPr>
                <p:cNvCxnSpPr>
                  <a:cxnSpLocks/>
                  <a:stCxn id="17" idx="3"/>
                </p:cNvCxnSpPr>
                <p:nvPr/>
              </p:nvCxnSpPr>
              <p:spPr>
                <a:xfrm flipV="1">
                  <a:off x="5194025" y="3648471"/>
                  <a:ext cx="868458" cy="92262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" name="Connecteur droit 4">
                <a:extLst>
                  <a:ext uri="{FF2B5EF4-FFF2-40B4-BE49-F238E27FC236}">
                    <a16:creationId xmlns:a16="http://schemas.microsoft.com/office/drawing/2014/main" id="{D0900187-49FF-8855-0C2D-A7C47DD33498}"/>
                  </a:ext>
                </a:extLst>
              </p:cNvPr>
              <p:cNvCxnSpPr>
                <a:cxnSpLocks/>
                <a:stCxn id="21" idx="6"/>
              </p:cNvCxnSpPr>
              <p:nvPr/>
            </p:nvCxnSpPr>
            <p:spPr>
              <a:xfrm flipV="1">
                <a:off x="6218826" y="2919542"/>
                <a:ext cx="1079985" cy="39610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Connecteur droit 5">
                <a:extLst>
                  <a:ext uri="{FF2B5EF4-FFF2-40B4-BE49-F238E27FC236}">
                    <a16:creationId xmlns:a16="http://schemas.microsoft.com/office/drawing/2014/main" id="{FEFF9B31-822A-CB8C-E388-6696AC7FCDB2}"/>
                  </a:ext>
                </a:extLst>
              </p:cNvPr>
              <p:cNvCxnSpPr>
                <a:cxnSpLocks/>
                <a:stCxn id="20" idx="6"/>
              </p:cNvCxnSpPr>
              <p:nvPr/>
            </p:nvCxnSpPr>
            <p:spPr>
              <a:xfrm flipV="1">
                <a:off x="6272826" y="1751246"/>
                <a:ext cx="836888" cy="297521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Connecteur droit 6">
                <a:extLst>
                  <a:ext uri="{FF2B5EF4-FFF2-40B4-BE49-F238E27FC236}">
                    <a16:creationId xmlns:a16="http://schemas.microsoft.com/office/drawing/2014/main" id="{D2990D93-BD8A-67A9-BC17-6EF96CFB5CD3}"/>
                  </a:ext>
                </a:extLst>
              </p:cNvPr>
              <p:cNvCxnSpPr>
                <a:cxnSpLocks/>
                <a:stCxn id="8" idx="0"/>
                <a:endCxn id="18" idx="0"/>
              </p:cNvCxnSpPr>
              <p:nvPr/>
            </p:nvCxnSpPr>
            <p:spPr>
              <a:xfrm flipH="1">
                <a:off x="6151764" y="477591"/>
                <a:ext cx="54000" cy="306606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35" name="Image 34">
              <a:hlinkClick r:id="rId12" action="ppaction://hlinksldjump"/>
              <a:extLst>
                <a:ext uri="{FF2B5EF4-FFF2-40B4-BE49-F238E27FC236}">
                  <a16:creationId xmlns:a16="http://schemas.microsoft.com/office/drawing/2014/main" id="{50D4B490-2002-4CC2-B560-4B4F917153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8526944" y="4066128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9151772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D90EEF3-5778-8FCA-60B9-FFCDC673E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7BC21B-56E6-2569-6C73-871E2BF1FA8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62317" y="-1325563"/>
            <a:ext cx="10515600" cy="1325563"/>
          </a:xfrm>
        </p:spPr>
        <p:txBody>
          <a:bodyPr/>
          <a:lstStyle/>
          <a:p>
            <a:r>
              <a:rPr lang="fr-CH"/>
              <a:t>coccyx</a:t>
            </a:r>
          </a:p>
        </p:txBody>
      </p: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900E3E0D-1167-BE4E-4BB8-3AF56FB10434}"/>
              </a:ext>
            </a:extLst>
          </p:cNvPr>
          <p:cNvGrpSpPr/>
          <p:nvPr/>
        </p:nvGrpSpPr>
        <p:grpSpPr>
          <a:xfrm>
            <a:off x="3383625" y="176212"/>
            <a:ext cx="5424749" cy="6539494"/>
            <a:chOff x="3383625" y="176212"/>
            <a:chExt cx="5424749" cy="6539494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DA091017-A8A1-DAED-4C22-0A7E01F128D0}"/>
                </a:ext>
              </a:extLst>
            </p:cNvPr>
            <p:cNvGrpSpPr/>
            <p:nvPr/>
          </p:nvGrpSpPr>
          <p:grpSpPr>
            <a:xfrm>
              <a:off x="3383625" y="176212"/>
              <a:ext cx="5424749" cy="6539494"/>
              <a:chOff x="3326376" y="176212"/>
              <a:chExt cx="5424749" cy="6539494"/>
            </a:xfrm>
          </p:grpSpPr>
          <p:grpSp>
            <p:nvGrpSpPr>
              <p:cNvPr id="4" name="Groupe 3">
                <a:extLst>
                  <a:ext uri="{FF2B5EF4-FFF2-40B4-BE49-F238E27FC236}">
                    <a16:creationId xmlns:a16="http://schemas.microsoft.com/office/drawing/2014/main" id="{51907157-0EB2-720C-CC1F-585A991B28EE}"/>
                  </a:ext>
                </a:extLst>
              </p:cNvPr>
              <p:cNvGrpSpPr/>
              <p:nvPr/>
            </p:nvGrpSpPr>
            <p:grpSpPr>
              <a:xfrm>
                <a:off x="3326376" y="176212"/>
                <a:ext cx="5424749" cy="6539494"/>
                <a:chOff x="3257550" y="228034"/>
                <a:chExt cx="5424749" cy="6539494"/>
              </a:xfrm>
            </p:grpSpPr>
            <p:pic>
              <p:nvPicPr>
                <p:cNvPr id="8" name="Image 7">
                  <a:extLst>
                    <a:ext uri="{FF2B5EF4-FFF2-40B4-BE49-F238E27FC236}">
                      <a16:creationId xmlns:a16="http://schemas.microsoft.com/office/drawing/2014/main" id="{484334F0-9C17-9A44-1553-B93248496E2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4688944" y="529413"/>
                  <a:ext cx="2895988" cy="6238115"/>
                </a:xfrm>
                <a:prstGeom prst="rect">
                  <a:avLst/>
                </a:prstGeom>
              </p:spPr>
            </p:pic>
            <p:sp>
              <p:nvSpPr>
                <p:cNvPr id="9" name="Rectangle : coins arrondis 8" descr="CRANE 124&#10;">
                  <a:hlinkClick r:id="rId3" action="ppaction://hlinksldjump"/>
                  <a:extLst>
                    <a:ext uri="{FF2B5EF4-FFF2-40B4-BE49-F238E27FC236}">
                      <a16:creationId xmlns:a16="http://schemas.microsoft.com/office/drawing/2014/main" id="{7EDB4721-FE49-39F8-1672-B6790F4FD671}"/>
                    </a:ext>
                  </a:extLst>
                </p:cNvPr>
                <p:cNvSpPr/>
                <p:nvPr/>
              </p:nvSpPr>
              <p:spPr>
                <a:xfrm>
                  <a:off x="3797904" y="2619375"/>
                  <a:ext cx="828675" cy="361950"/>
                </a:xfrm>
                <a:prstGeom prst="roundRect">
                  <a:avLst/>
                </a:prstGeom>
                <a:solidFill>
                  <a:srgbClr val="60A46D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COUDE</a:t>
                  </a:r>
                </a:p>
              </p:txBody>
            </p:sp>
            <p:sp>
              <p:nvSpPr>
                <p:cNvPr id="10" name="Rectangle : coins arrondis 9" descr="CRANE 124&#10;">
                  <a:hlinkClick r:id="rId4" action="ppaction://hlinksldjump"/>
                  <a:extLst>
                    <a:ext uri="{FF2B5EF4-FFF2-40B4-BE49-F238E27FC236}">
                      <a16:creationId xmlns:a16="http://schemas.microsoft.com/office/drawing/2014/main" id="{1B9F4506-966C-C754-1909-B3177CBC6606}"/>
                    </a:ext>
                  </a:extLst>
                </p:cNvPr>
                <p:cNvSpPr/>
                <p:nvPr/>
              </p:nvSpPr>
              <p:spPr>
                <a:xfrm>
                  <a:off x="7033882" y="1598154"/>
                  <a:ext cx="828675" cy="361950"/>
                </a:xfrm>
                <a:prstGeom prst="roundRect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DOS</a:t>
                  </a:r>
                </a:p>
              </p:txBody>
            </p:sp>
            <p:sp>
              <p:nvSpPr>
                <p:cNvPr id="11" name="Rectangle : coins arrondis 10" descr="CRANE 124&#10;">
                  <a:hlinkClick r:id="rId5" action="ppaction://hlinksldjump"/>
                  <a:extLst>
                    <a:ext uri="{FF2B5EF4-FFF2-40B4-BE49-F238E27FC236}">
                      <a16:creationId xmlns:a16="http://schemas.microsoft.com/office/drawing/2014/main" id="{9E31C822-94A0-26DC-42FF-844C07401B64}"/>
                    </a:ext>
                  </a:extLst>
                </p:cNvPr>
                <p:cNvSpPr/>
                <p:nvPr/>
              </p:nvSpPr>
              <p:spPr>
                <a:xfrm>
                  <a:off x="3876676" y="1577293"/>
                  <a:ext cx="1142626" cy="361950"/>
                </a:xfrm>
                <a:prstGeom prst="roundRect">
                  <a:avLst/>
                </a:prstGeom>
                <a:solidFill>
                  <a:srgbClr val="FBD49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CERVICALES</a:t>
                  </a:r>
                </a:p>
              </p:txBody>
            </p:sp>
            <p:sp>
              <p:nvSpPr>
                <p:cNvPr id="12" name="Rectangle : coins arrondis 11" descr="CRANE 124&#10;">
                  <a:extLst>
                    <a:ext uri="{FF2B5EF4-FFF2-40B4-BE49-F238E27FC236}">
                      <a16:creationId xmlns:a16="http://schemas.microsoft.com/office/drawing/2014/main" id="{025CD77B-F3AA-75DA-A184-4A779C219C8B}"/>
                    </a:ext>
                  </a:extLst>
                </p:cNvPr>
                <p:cNvSpPr/>
                <p:nvPr/>
              </p:nvSpPr>
              <p:spPr>
                <a:xfrm>
                  <a:off x="5662817" y="228034"/>
                  <a:ext cx="905233" cy="267460"/>
                </a:xfrm>
                <a:prstGeom prst="roundRect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6" action="ppaction://hlinksldjump"/>
                    </a:rPr>
                    <a:t>CRANE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 </a:t>
                  </a:r>
                </a:p>
              </p:txBody>
            </p:sp>
            <p:sp>
              <p:nvSpPr>
                <p:cNvPr id="13" name="Rectangle : coins arrondis 12" descr="CRANE 124&#10;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39315F8D-00C0-C7CC-E3C8-EDA4E53208F3}"/>
                    </a:ext>
                  </a:extLst>
                </p:cNvPr>
                <p:cNvSpPr/>
                <p:nvPr/>
              </p:nvSpPr>
              <p:spPr>
                <a:xfrm>
                  <a:off x="7224902" y="2771775"/>
                  <a:ext cx="1023748" cy="361950"/>
                </a:xfrm>
                <a:prstGeom prst="roundRect">
                  <a:avLst/>
                </a:prstGeom>
                <a:solidFill>
                  <a:srgbClr val="F2B59C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LOMBAIRES</a:t>
                  </a:r>
                </a:p>
              </p:txBody>
            </p:sp>
            <p:sp>
              <p:nvSpPr>
                <p:cNvPr id="14" name="Rectangle : coins arrondis 13" descr="CRANE 124&#10;">
                  <a:hlinkClick r:id="rId8" action="ppaction://hlinksldjump"/>
                  <a:extLst>
                    <a:ext uri="{FF2B5EF4-FFF2-40B4-BE49-F238E27FC236}">
                      <a16:creationId xmlns:a16="http://schemas.microsoft.com/office/drawing/2014/main" id="{2A54CEAC-25BD-6012-F1C6-58DEF097ACA9}"/>
                    </a:ext>
                  </a:extLst>
                </p:cNvPr>
                <p:cNvSpPr/>
                <p:nvPr/>
              </p:nvSpPr>
              <p:spPr>
                <a:xfrm>
                  <a:off x="7658551" y="3990975"/>
                  <a:ext cx="1023748" cy="361950"/>
                </a:xfrm>
                <a:prstGeom prst="roundRect">
                  <a:avLst/>
                </a:prstGeom>
                <a:solidFill>
                  <a:srgbClr val="B6C278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DOIGTS</a:t>
                  </a:r>
                </a:p>
              </p:txBody>
            </p:sp>
            <p:sp>
              <p:nvSpPr>
                <p:cNvPr id="15" name="Rectangle : coins arrondis 14" descr="CRANE 124&#10;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06B8D5B4-6DFB-5F25-6FCB-241CDD31BEC4}"/>
                    </a:ext>
                  </a:extLst>
                </p:cNvPr>
                <p:cNvSpPr/>
                <p:nvPr/>
              </p:nvSpPr>
              <p:spPr>
                <a:xfrm>
                  <a:off x="3257550" y="2126790"/>
                  <a:ext cx="1522137" cy="361950"/>
                </a:xfrm>
                <a:prstGeom prst="roundRect">
                  <a:avLst/>
                </a:prstGeom>
                <a:solidFill>
                  <a:srgbClr val="FFFF99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LESIONS INTERNES</a:t>
                  </a:r>
                </a:p>
              </p:txBody>
            </p:sp>
            <p:sp>
              <p:nvSpPr>
                <p:cNvPr id="16" name="Rectangle : coins arrondis 15" descr="CRANE 124&#10;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B6638AE4-FF71-4B08-1945-93F8759C8C7C}"/>
                    </a:ext>
                  </a:extLst>
                </p:cNvPr>
                <p:cNvSpPr/>
                <p:nvPr/>
              </p:nvSpPr>
              <p:spPr>
                <a:xfrm>
                  <a:off x="4124326" y="5857875"/>
                  <a:ext cx="1023388" cy="361950"/>
                </a:xfrm>
                <a:prstGeom prst="roundRect">
                  <a:avLst/>
                </a:prstGeom>
                <a:solidFill>
                  <a:srgbClr val="CDD9FB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CHEVILLE</a:t>
                  </a:r>
                </a:p>
              </p:txBody>
            </p:sp>
            <p:sp>
              <p:nvSpPr>
                <p:cNvPr id="17" name="Rectangle : coins arrondis 16" descr="CRANE 124&#10;">
                  <a:extLst>
                    <a:ext uri="{FF2B5EF4-FFF2-40B4-BE49-F238E27FC236}">
                      <a16:creationId xmlns:a16="http://schemas.microsoft.com/office/drawing/2014/main" id="{E3340B58-B741-4FE5-5142-0F1C5EA962CC}"/>
                    </a:ext>
                  </a:extLst>
                </p:cNvPr>
                <p:cNvSpPr/>
                <p:nvPr/>
              </p:nvSpPr>
              <p:spPr>
                <a:xfrm>
                  <a:off x="4170637" y="4390121"/>
                  <a:ext cx="1023388" cy="361950"/>
                </a:xfrm>
                <a:prstGeom prst="roundRect">
                  <a:avLst/>
                </a:prstGeom>
                <a:solidFill>
                  <a:srgbClr val="E6CDF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11" action="ppaction://hlinksldjump"/>
                    </a:rPr>
                    <a:t>COCCYX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: 0.2 %</a:t>
                  </a:r>
                </a:p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fr-CH" sz="900" b="1">
                      <a:solidFill>
                        <a:prstClr val="black"/>
                      </a:solidFill>
                      <a:latin typeface="Aptos" panose="02110004020202020204"/>
                    </a:rPr>
                    <a:t>8 cas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Ellipse 17">
                  <a:extLst>
                    <a:ext uri="{FF2B5EF4-FFF2-40B4-BE49-F238E27FC236}">
                      <a16:creationId xmlns:a16="http://schemas.microsoft.com/office/drawing/2014/main" id="{579B25A6-75AF-9DA2-88FF-A3DE98312889}"/>
                    </a:ext>
                  </a:extLst>
                </p:cNvPr>
                <p:cNvSpPr/>
                <p:nvPr/>
              </p:nvSpPr>
              <p:spPr>
                <a:xfrm>
                  <a:off x="6028938" y="83601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Ellipse 18">
                  <a:extLst>
                    <a:ext uri="{FF2B5EF4-FFF2-40B4-BE49-F238E27FC236}">
                      <a16:creationId xmlns:a16="http://schemas.microsoft.com/office/drawing/2014/main" id="{19A76774-CA92-F05B-FCA0-4EA2AC6E2AC5}"/>
                    </a:ext>
                  </a:extLst>
                </p:cNvPr>
                <p:cNvSpPr/>
                <p:nvPr/>
              </p:nvSpPr>
              <p:spPr>
                <a:xfrm flipV="1">
                  <a:off x="6062482" y="1620993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Ellipse 19">
                  <a:extLst>
                    <a:ext uri="{FF2B5EF4-FFF2-40B4-BE49-F238E27FC236}">
                      <a16:creationId xmlns:a16="http://schemas.microsoft.com/office/drawing/2014/main" id="{1B4F4EFC-64E2-D2E2-64E1-A83ADA0AFB65}"/>
                    </a:ext>
                  </a:extLst>
                </p:cNvPr>
                <p:cNvSpPr/>
                <p:nvPr/>
              </p:nvSpPr>
              <p:spPr>
                <a:xfrm>
                  <a:off x="6096000" y="204658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Ellipse 20">
                  <a:extLst>
                    <a:ext uri="{FF2B5EF4-FFF2-40B4-BE49-F238E27FC236}">
                      <a16:creationId xmlns:a16="http://schemas.microsoft.com/office/drawing/2014/main" id="{0C52AC34-A184-8C3B-1032-CD6DE3766465}"/>
                    </a:ext>
                  </a:extLst>
                </p:cNvPr>
                <p:cNvSpPr/>
                <p:nvPr/>
              </p:nvSpPr>
              <p:spPr>
                <a:xfrm>
                  <a:off x="6042000" y="2956974"/>
                  <a:ext cx="108000" cy="107999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Ellipse 21">
                  <a:extLst>
                    <a:ext uri="{FF2B5EF4-FFF2-40B4-BE49-F238E27FC236}">
                      <a16:creationId xmlns:a16="http://schemas.microsoft.com/office/drawing/2014/main" id="{82EE3D53-01D0-E7A1-2D9E-25BE58A06C78}"/>
                    </a:ext>
                  </a:extLst>
                </p:cNvPr>
                <p:cNvSpPr/>
                <p:nvPr/>
              </p:nvSpPr>
              <p:spPr>
                <a:xfrm>
                  <a:off x="5301151" y="2863364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Ellipse 22">
                  <a:extLst>
                    <a:ext uri="{FF2B5EF4-FFF2-40B4-BE49-F238E27FC236}">
                      <a16:creationId xmlns:a16="http://schemas.microsoft.com/office/drawing/2014/main" id="{543438D8-A614-8C02-2F5D-921FD571CC77}"/>
                    </a:ext>
                  </a:extLst>
                </p:cNvPr>
                <p:cNvSpPr/>
                <p:nvPr/>
              </p:nvSpPr>
              <p:spPr>
                <a:xfrm>
                  <a:off x="6033932" y="357562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Ellipse 23">
                  <a:extLst>
                    <a:ext uri="{FF2B5EF4-FFF2-40B4-BE49-F238E27FC236}">
                      <a16:creationId xmlns:a16="http://schemas.microsoft.com/office/drawing/2014/main" id="{5D03C870-DFB6-B536-D53E-0C4FB420383D}"/>
                    </a:ext>
                  </a:extLst>
                </p:cNvPr>
                <p:cNvSpPr/>
                <p:nvPr/>
              </p:nvSpPr>
              <p:spPr>
                <a:xfrm>
                  <a:off x="7033882" y="4063950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Ellipse 24">
                  <a:extLst>
                    <a:ext uri="{FF2B5EF4-FFF2-40B4-BE49-F238E27FC236}">
                      <a16:creationId xmlns:a16="http://schemas.microsoft.com/office/drawing/2014/main" id="{EC5FB2AA-FB09-5E2F-0923-F4036B2A7EAA}"/>
                    </a:ext>
                  </a:extLst>
                </p:cNvPr>
                <p:cNvSpPr/>
                <p:nvPr/>
              </p:nvSpPr>
              <p:spPr>
                <a:xfrm>
                  <a:off x="5692823" y="6111825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cxnSp>
              <p:nvCxnSpPr>
                <p:cNvPr id="26" name="Connecteur droit 25">
                  <a:extLst>
                    <a:ext uri="{FF2B5EF4-FFF2-40B4-BE49-F238E27FC236}">
                      <a16:creationId xmlns:a16="http://schemas.microsoft.com/office/drawing/2014/main" id="{62A8799A-4E3B-6BF9-FD18-0C702874904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89719" y="2278623"/>
                  <a:ext cx="1380763" cy="247682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necteur droit 26">
                  <a:extLst>
                    <a:ext uri="{FF2B5EF4-FFF2-40B4-BE49-F238E27FC236}">
                      <a16:creationId xmlns:a16="http://schemas.microsoft.com/office/drawing/2014/main" id="{13BAA227-E7EB-1E4E-A676-B11D155481D0}"/>
                    </a:ext>
                  </a:extLst>
                </p:cNvPr>
                <p:cNvCxnSpPr>
                  <a:cxnSpLocks/>
                  <a:stCxn id="11" idx="3"/>
                  <a:endCxn id="19" idx="2"/>
                </p:cNvCxnSpPr>
                <p:nvPr/>
              </p:nvCxnSpPr>
              <p:spPr>
                <a:xfrm flipV="1">
                  <a:off x="5019302" y="1674993"/>
                  <a:ext cx="1043180" cy="8327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necteur droit 27">
                  <a:extLst>
                    <a:ext uri="{FF2B5EF4-FFF2-40B4-BE49-F238E27FC236}">
                      <a16:creationId xmlns:a16="http://schemas.microsoft.com/office/drawing/2014/main" id="{F0616440-A732-B6C3-DCB9-CE42A5681666}"/>
                    </a:ext>
                  </a:extLst>
                </p:cNvPr>
                <p:cNvCxnSpPr>
                  <a:cxnSpLocks/>
                  <a:stCxn id="9" idx="3"/>
                </p:cNvCxnSpPr>
                <p:nvPr/>
              </p:nvCxnSpPr>
              <p:spPr>
                <a:xfrm>
                  <a:off x="4626579" y="2800350"/>
                  <a:ext cx="702439" cy="104929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necteur droit 28">
                  <a:extLst>
                    <a:ext uri="{FF2B5EF4-FFF2-40B4-BE49-F238E27FC236}">
                      <a16:creationId xmlns:a16="http://schemas.microsoft.com/office/drawing/2014/main" id="{2581CB16-6A04-6AFA-90EE-E4D562D8A5F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80383" y="6038850"/>
                  <a:ext cx="502253" cy="122017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necteur droit 29">
                  <a:extLst>
                    <a:ext uri="{FF2B5EF4-FFF2-40B4-BE49-F238E27FC236}">
                      <a16:creationId xmlns:a16="http://schemas.microsoft.com/office/drawing/2014/main" id="{89D5FE5E-065D-4AF6-A30D-E9E3E785BEA4}"/>
                    </a:ext>
                  </a:extLst>
                </p:cNvPr>
                <p:cNvCxnSpPr>
                  <a:cxnSpLocks/>
                  <a:stCxn id="24" idx="6"/>
                </p:cNvCxnSpPr>
                <p:nvPr/>
              </p:nvCxnSpPr>
              <p:spPr>
                <a:xfrm>
                  <a:off x="7141882" y="4117950"/>
                  <a:ext cx="511432" cy="54000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necteur droit 30">
                  <a:extLst>
                    <a:ext uri="{FF2B5EF4-FFF2-40B4-BE49-F238E27FC236}">
                      <a16:creationId xmlns:a16="http://schemas.microsoft.com/office/drawing/2014/main" id="{A2C791E2-1F01-1365-4F66-0DB004A71B35}"/>
                    </a:ext>
                  </a:extLst>
                </p:cNvPr>
                <p:cNvCxnSpPr>
                  <a:cxnSpLocks/>
                  <a:stCxn id="17" idx="3"/>
                </p:cNvCxnSpPr>
                <p:nvPr/>
              </p:nvCxnSpPr>
              <p:spPr>
                <a:xfrm flipV="1">
                  <a:off x="5194025" y="3648471"/>
                  <a:ext cx="868458" cy="92262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" name="Connecteur droit 4">
                <a:extLst>
                  <a:ext uri="{FF2B5EF4-FFF2-40B4-BE49-F238E27FC236}">
                    <a16:creationId xmlns:a16="http://schemas.microsoft.com/office/drawing/2014/main" id="{7CC85A71-EA18-2E28-B8F2-368984676554}"/>
                  </a:ext>
                </a:extLst>
              </p:cNvPr>
              <p:cNvCxnSpPr>
                <a:cxnSpLocks/>
                <a:stCxn id="21" idx="6"/>
              </p:cNvCxnSpPr>
              <p:nvPr/>
            </p:nvCxnSpPr>
            <p:spPr>
              <a:xfrm flipV="1">
                <a:off x="6218826" y="2919542"/>
                <a:ext cx="1079985" cy="39610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Connecteur droit 5">
                <a:extLst>
                  <a:ext uri="{FF2B5EF4-FFF2-40B4-BE49-F238E27FC236}">
                    <a16:creationId xmlns:a16="http://schemas.microsoft.com/office/drawing/2014/main" id="{80C17209-8486-28CE-2CEC-BAAAB6FED6CC}"/>
                  </a:ext>
                </a:extLst>
              </p:cNvPr>
              <p:cNvCxnSpPr>
                <a:cxnSpLocks/>
                <a:stCxn id="20" idx="6"/>
              </p:cNvCxnSpPr>
              <p:nvPr/>
            </p:nvCxnSpPr>
            <p:spPr>
              <a:xfrm flipV="1">
                <a:off x="6272826" y="1751246"/>
                <a:ext cx="836888" cy="297521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Connecteur droit 6">
                <a:extLst>
                  <a:ext uri="{FF2B5EF4-FFF2-40B4-BE49-F238E27FC236}">
                    <a16:creationId xmlns:a16="http://schemas.microsoft.com/office/drawing/2014/main" id="{32CD54B4-AFEC-8B8A-FFA4-1EA1D49CB657}"/>
                  </a:ext>
                </a:extLst>
              </p:cNvPr>
              <p:cNvCxnSpPr>
                <a:cxnSpLocks/>
                <a:stCxn id="8" idx="0"/>
                <a:endCxn id="18" idx="0"/>
              </p:cNvCxnSpPr>
              <p:nvPr/>
            </p:nvCxnSpPr>
            <p:spPr>
              <a:xfrm flipH="1">
                <a:off x="6151764" y="477591"/>
                <a:ext cx="54000" cy="306606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36" name="Image 35">
              <a:hlinkClick r:id="rId12" action="ppaction://hlinksldjump"/>
              <a:extLst>
                <a:ext uri="{FF2B5EF4-FFF2-40B4-BE49-F238E27FC236}">
                  <a16:creationId xmlns:a16="http://schemas.microsoft.com/office/drawing/2014/main" id="{BE5CF558-FB9B-3A7F-627E-2DABB2AD9B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042475" y="4470009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7899491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30476FA6-7097-2042-A2AB-CA5AA19BC0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A22BDB-6FC0-7DDF-8748-C620A818AC8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418852"/>
            <a:ext cx="10515600" cy="1325563"/>
          </a:xfrm>
        </p:spPr>
        <p:txBody>
          <a:bodyPr/>
          <a:lstStyle/>
          <a:p>
            <a:r>
              <a:rPr lang="fr-CH"/>
              <a:t>cheville</a:t>
            </a:r>
          </a:p>
        </p:txBody>
      </p: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344D0562-2874-3EA3-2645-0CA3B8C2DF0C}"/>
              </a:ext>
            </a:extLst>
          </p:cNvPr>
          <p:cNvGrpSpPr/>
          <p:nvPr/>
        </p:nvGrpSpPr>
        <p:grpSpPr>
          <a:xfrm>
            <a:off x="3383625" y="176212"/>
            <a:ext cx="5424749" cy="6539494"/>
            <a:chOff x="3383625" y="176212"/>
            <a:chExt cx="5424749" cy="6539494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4022A9EC-E960-EB08-76CE-9AE2015A4727}"/>
                </a:ext>
              </a:extLst>
            </p:cNvPr>
            <p:cNvGrpSpPr/>
            <p:nvPr/>
          </p:nvGrpSpPr>
          <p:grpSpPr>
            <a:xfrm>
              <a:off x="3383625" y="176212"/>
              <a:ext cx="5424749" cy="6539494"/>
              <a:chOff x="3326376" y="176212"/>
              <a:chExt cx="5424749" cy="6539494"/>
            </a:xfrm>
          </p:grpSpPr>
          <p:grpSp>
            <p:nvGrpSpPr>
              <p:cNvPr id="4" name="Groupe 3">
                <a:extLst>
                  <a:ext uri="{FF2B5EF4-FFF2-40B4-BE49-F238E27FC236}">
                    <a16:creationId xmlns:a16="http://schemas.microsoft.com/office/drawing/2014/main" id="{8212974B-C433-004E-DF04-E6C407AFA803}"/>
                  </a:ext>
                </a:extLst>
              </p:cNvPr>
              <p:cNvGrpSpPr/>
              <p:nvPr/>
            </p:nvGrpSpPr>
            <p:grpSpPr>
              <a:xfrm>
                <a:off x="3326376" y="176212"/>
                <a:ext cx="5424749" cy="6539494"/>
                <a:chOff x="3257550" y="228034"/>
                <a:chExt cx="5424749" cy="6539494"/>
              </a:xfrm>
            </p:grpSpPr>
            <p:pic>
              <p:nvPicPr>
                <p:cNvPr id="8" name="Image 7">
                  <a:extLst>
                    <a:ext uri="{FF2B5EF4-FFF2-40B4-BE49-F238E27FC236}">
                      <a16:creationId xmlns:a16="http://schemas.microsoft.com/office/drawing/2014/main" id="{4832865B-F9FC-3AEE-6B43-4D2C753019D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4688944" y="529413"/>
                  <a:ext cx="2895988" cy="6238115"/>
                </a:xfrm>
                <a:prstGeom prst="rect">
                  <a:avLst/>
                </a:prstGeom>
              </p:spPr>
            </p:pic>
            <p:sp>
              <p:nvSpPr>
                <p:cNvPr id="9" name="Rectangle : coins arrondis 8" descr="CRANE 124&#10;">
                  <a:hlinkClick r:id="rId3" action="ppaction://hlinksldjump"/>
                  <a:extLst>
                    <a:ext uri="{FF2B5EF4-FFF2-40B4-BE49-F238E27FC236}">
                      <a16:creationId xmlns:a16="http://schemas.microsoft.com/office/drawing/2014/main" id="{E1F9710D-C0A5-13B9-B40F-4B0B0320122A}"/>
                    </a:ext>
                  </a:extLst>
                </p:cNvPr>
                <p:cNvSpPr/>
                <p:nvPr/>
              </p:nvSpPr>
              <p:spPr>
                <a:xfrm>
                  <a:off x="3797904" y="2619375"/>
                  <a:ext cx="828675" cy="361950"/>
                </a:xfrm>
                <a:prstGeom prst="roundRect">
                  <a:avLst/>
                </a:prstGeom>
                <a:solidFill>
                  <a:srgbClr val="60A46D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COUDE</a:t>
                  </a:r>
                </a:p>
              </p:txBody>
            </p:sp>
            <p:sp>
              <p:nvSpPr>
                <p:cNvPr id="10" name="Rectangle : coins arrondis 9" descr="CRANE 124&#10;">
                  <a:hlinkClick r:id="rId4" action="ppaction://hlinksldjump"/>
                  <a:extLst>
                    <a:ext uri="{FF2B5EF4-FFF2-40B4-BE49-F238E27FC236}">
                      <a16:creationId xmlns:a16="http://schemas.microsoft.com/office/drawing/2014/main" id="{00A1B58E-D94E-B172-A2EF-D6A5B3C39B37}"/>
                    </a:ext>
                  </a:extLst>
                </p:cNvPr>
                <p:cNvSpPr/>
                <p:nvPr/>
              </p:nvSpPr>
              <p:spPr>
                <a:xfrm>
                  <a:off x="7033882" y="1598154"/>
                  <a:ext cx="828675" cy="361950"/>
                </a:xfrm>
                <a:prstGeom prst="roundRect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DOS</a:t>
                  </a:r>
                </a:p>
              </p:txBody>
            </p:sp>
            <p:sp>
              <p:nvSpPr>
                <p:cNvPr id="11" name="Rectangle : coins arrondis 10" descr="CRANE 124&#10;">
                  <a:hlinkClick r:id="rId5" action="ppaction://hlinksldjump"/>
                  <a:extLst>
                    <a:ext uri="{FF2B5EF4-FFF2-40B4-BE49-F238E27FC236}">
                      <a16:creationId xmlns:a16="http://schemas.microsoft.com/office/drawing/2014/main" id="{F59E0898-22D9-FEB9-4A68-0073AC79C31F}"/>
                    </a:ext>
                  </a:extLst>
                </p:cNvPr>
                <p:cNvSpPr/>
                <p:nvPr/>
              </p:nvSpPr>
              <p:spPr>
                <a:xfrm>
                  <a:off x="3876676" y="1577293"/>
                  <a:ext cx="1142626" cy="361950"/>
                </a:xfrm>
                <a:prstGeom prst="roundRect">
                  <a:avLst/>
                </a:prstGeom>
                <a:solidFill>
                  <a:srgbClr val="FBD49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CERVICALES</a:t>
                  </a:r>
                </a:p>
              </p:txBody>
            </p:sp>
            <p:sp>
              <p:nvSpPr>
                <p:cNvPr id="12" name="Rectangle : coins arrondis 11" descr="CRANE 124&#10;">
                  <a:extLst>
                    <a:ext uri="{FF2B5EF4-FFF2-40B4-BE49-F238E27FC236}">
                      <a16:creationId xmlns:a16="http://schemas.microsoft.com/office/drawing/2014/main" id="{5F423A06-1A17-A77F-3A91-69228A04F7AD}"/>
                    </a:ext>
                  </a:extLst>
                </p:cNvPr>
                <p:cNvSpPr/>
                <p:nvPr/>
              </p:nvSpPr>
              <p:spPr>
                <a:xfrm>
                  <a:off x="5662817" y="228034"/>
                  <a:ext cx="905233" cy="267460"/>
                </a:xfrm>
                <a:prstGeom prst="roundRect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6" action="ppaction://hlinksldjump"/>
                    </a:rPr>
                    <a:t>CRANE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 </a:t>
                  </a:r>
                </a:p>
              </p:txBody>
            </p:sp>
            <p:sp>
              <p:nvSpPr>
                <p:cNvPr id="13" name="Rectangle : coins arrondis 12" descr="CRANE 124&#10;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A1E7AC7C-15FC-1345-1AE2-DCD1C288807F}"/>
                    </a:ext>
                  </a:extLst>
                </p:cNvPr>
                <p:cNvSpPr/>
                <p:nvPr/>
              </p:nvSpPr>
              <p:spPr>
                <a:xfrm>
                  <a:off x="7224902" y="2771775"/>
                  <a:ext cx="1023748" cy="361950"/>
                </a:xfrm>
                <a:prstGeom prst="roundRect">
                  <a:avLst/>
                </a:prstGeom>
                <a:solidFill>
                  <a:srgbClr val="F2B59C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LOMBAIRES</a:t>
                  </a:r>
                </a:p>
              </p:txBody>
            </p:sp>
            <p:sp>
              <p:nvSpPr>
                <p:cNvPr id="14" name="Rectangle : coins arrondis 13" descr="CRANE 124&#10;">
                  <a:hlinkClick r:id="rId8" action="ppaction://hlinksldjump"/>
                  <a:extLst>
                    <a:ext uri="{FF2B5EF4-FFF2-40B4-BE49-F238E27FC236}">
                      <a16:creationId xmlns:a16="http://schemas.microsoft.com/office/drawing/2014/main" id="{79BC55FC-694D-F6BE-B35B-0E0A595FC5E8}"/>
                    </a:ext>
                  </a:extLst>
                </p:cNvPr>
                <p:cNvSpPr/>
                <p:nvPr/>
              </p:nvSpPr>
              <p:spPr>
                <a:xfrm>
                  <a:off x="7658551" y="3990975"/>
                  <a:ext cx="1023748" cy="361950"/>
                </a:xfrm>
                <a:prstGeom prst="roundRect">
                  <a:avLst/>
                </a:prstGeom>
                <a:solidFill>
                  <a:srgbClr val="B6C278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DOIGTS</a:t>
                  </a:r>
                </a:p>
              </p:txBody>
            </p:sp>
            <p:sp>
              <p:nvSpPr>
                <p:cNvPr id="15" name="Rectangle : coins arrondis 14" descr="CRANE 124&#10;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625AD1EC-E44E-92C0-3BD8-6E7208E5904D}"/>
                    </a:ext>
                  </a:extLst>
                </p:cNvPr>
                <p:cNvSpPr/>
                <p:nvPr/>
              </p:nvSpPr>
              <p:spPr>
                <a:xfrm>
                  <a:off x="3257550" y="2126790"/>
                  <a:ext cx="1522137" cy="361950"/>
                </a:xfrm>
                <a:prstGeom prst="roundRect">
                  <a:avLst/>
                </a:prstGeom>
                <a:solidFill>
                  <a:srgbClr val="FFFF99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LESIONS INTERNES</a:t>
                  </a:r>
                </a:p>
              </p:txBody>
            </p:sp>
            <p:sp>
              <p:nvSpPr>
                <p:cNvPr id="16" name="Rectangle : coins arrondis 15" descr="CRANE 124&#10;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019C1077-F887-3DE9-859B-3EAA24C991A0}"/>
                    </a:ext>
                  </a:extLst>
                </p:cNvPr>
                <p:cNvSpPr/>
                <p:nvPr/>
              </p:nvSpPr>
              <p:spPr>
                <a:xfrm>
                  <a:off x="4124326" y="5857875"/>
                  <a:ext cx="1023388" cy="361950"/>
                </a:xfrm>
                <a:prstGeom prst="roundRect">
                  <a:avLst/>
                </a:prstGeom>
                <a:solidFill>
                  <a:srgbClr val="CDD9FB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CHEVILLE: 8 %</a:t>
                  </a:r>
                </a:p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fr-CH" sz="900" b="1">
                      <a:solidFill>
                        <a:prstClr val="black"/>
                      </a:solidFill>
                      <a:latin typeface="Aptos" panose="02110004020202020204"/>
                    </a:rPr>
                    <a:t>320 cas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7" name="Rectangle : coins arrondis 16" descr="CRANE 124&#10;">
                  <a:extLst>
                    <a:ext uri="{FF2B5EF4-FFF2-40B4-BE49-F238E27FC236}">
                      <a16:creationId xmlns:a16="http://schemas.microsoft.com/office/drawing/2014/main" id="{B9B6762B-D76A-FC94-5522-62C78DEE5DD2}"/>
                    </a:ext>
                  </a:extLst>
                </p:cNvPr>
                <p:cNvSpPr/>
                <p:nvPr/>
              </p:nvSpPr>
              <p:spPr>
                <a:xfrm>
                  <a:off x="4319039" y="4390121"/>
                  <a:ext cx="874986" cy="361950"/>
                </a:xfrm>
                <a:prstGeom prst="roundRect">
                  <a:avLst/>
                </a:prstGeom>
                <a:solidFill>
                  <a:srgbClr val="E6CDF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11" action="ppaction://hlinksldjump"/>
                    </a:rPr>
                    <a:t>COCCYX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Ellipse 17">
                  <a:extLst>
                    <a:ext uri="{FF2B5EF4-FFF2-40B4-BE49-F238E27FC236}">
                      <a16:creationId xmlns:a16="http://schemas.microsoft.com/office/drawing/2014/main" id="{181C3B64-4277-2554-B1F8-E278DE0DF9A2}"/>
                    </a:ext>
                  </a:extLst>
                </p:cNvPr>
                <p:cNvSpPr/>
                <p:nvPr/>
              </p:nvSpPr>
              <p:spPr>
                <a:xfrm>
                  <a:off x="6028938" y="83601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Ellipse 18">
                  <a:extLst>
                    <a:ext uri="{FF2B5EF4-FFF2-40B4-BE49-F238E27FC236}">
                      <a16:creationId xmlns:a16="http://schemas.microsoft.com/office/drawing/2014/main" id="{56C8C945-FA90-737A-217F-8E2156FF4382}"/>
                    </a:ext>
                  </a:extLst>
                </p:cNvPr>
                <p:cNvSpPr/>
                <p:nvPr/>
              </p:nvSpPr>
              <p:spPr>
                <a:xfrm flipV="1">
                  <a:off x="6062482" y="1620993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Ellipse 19">
                  <a:extLst>
                    <a:ext uri="{FF2B5EF4-FFF2-40B4-BE49-F238E27FC236}">
                      <a16:creationId xmlns:a16="http://schemas.microsoft.com/office/drawing/2014/main" id="{AA3B8EBC-C599-60B6-A6FC-E4668FBC115E}"/>
                    </a:ext>
                  </a:extLst>
                </p:cNvPr>
                <p:cNvSpPr/>
                <p:nvPr/>
              </p:nvSpPr>
              <p:spPr>
                <a:xfrm>
                  <a:off x="6096000" y="204658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Ellipse 20">
                  <a:extLst>
                    <a:ext uri="{FF2B5EF4-FFF2-40B4-BE49-F238E27FC236}">
                      <a16:creationId xmlns:a16="http://schemas.microsoft.com/office/drawing/2014/main" id="{6B20E0B1-8BAA-0850-F3C1-E3085B3C9D21}"/>
                    </a:ext>
                  </a:extLst>
                </p:cNvPr>
                <p:cNvSpPr/>
                <p:nvPr/>
              </p:nvSpPr>
              <p:spPr>
                <a:xfrm>
                  <a:off x="6042000" y="2956974"/>
                  <a:ext cx="108000" cy="107999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Ellipse 21">
                  <a:extLst>
                    <a:ext uri="{FF2B5EF4-FFF2-40B4-BE49-F238E27FC236}">
                      <a16:creationId xmlns:a16="http://schemas.microsoft.com/office/drawing/2014/main" id="{CB9221CB-6EFC-93EA-1D77-F5423885278D}"/>
                    </a:ext>
                  </a:extLst>
                </p:cNvPr>
                <p:cNvSpPr/>
                <p:nvPr/>
              </p:nvSpPr>
              <p:spPr>
                <a:xfrm>
                  <a:off x="5301151" y="2863364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Ellipse 22">
                  <a:extLst>
                    <a:ext uri="{FF2B5EF4-FFF2-40B4-BE49-F238E27FC236}">
                      <a16:creationId xmlns:a16="http://schemas.microsoft.com/office/drawing/2014/main" id="{C76A41FE-1FC6-CF5A-1F08-701126CE0545}"/>
                    </a:ext>
                  </a:extLst>
                </p:cNvPr>
                <p:cNvSpPr/>
                <p:nvPr/>
              </p:nvSpPr>
              <p:spPr>
                <a:xfrm>
                  <a:off x="6033932" y="357562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Ellipse 23">
                  <a:extLst>
                    <a:ext uri="{FF2B5EF4-FFF2-40B4-BE49-F238E27FC236}">
                      <a16:creationId xmlns:a16="http://schemas.microsoft.com/office/drawing/2014/main" id="{E53189EA-6FB4-50EE-62FA-A081DC587B1B}"/>
                    </a:ext>
                  </a:extLst>
                </p:cNvPr>
                <p:cNvSpPr/>
                <p:nvPr/>
              </p:nvSpPr>
              <p:spPr>
                <a:xfrm>
                  <a:off x="7033882" y="4063950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Ellipse 24">
                  <a:extLst>
                    <a:ext uri="{FF2B5EF4-FFF2-40B4-BE49-F238E27FC236}">
                      <a16:creationId xmlns:a16="http://schemas.microsoft.com/office/drawing/2014/main" id="{19188A5F-AC5C-68A2-0AE8-1B9955F8D890}"/>
                    </a:ext>
                  </a:extLst>
                </p:cNvPr>
                <p:cNvSpPr/>
                <p:nvPr/>
              </p:nvSpPr>
              <p:spPr>
                <a:xfrm>
                  <a:off x="5692823" y="6111825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cxnSp>
              <p:nvCxnSpPr>
                <p:cNvPr id="26" name="Connecteur droit 25">
                  <a:extLst>
                    <a:ext uri="{FF2B5EF4-FFF2-40B4-BE49-F238E27FC236}">
                      <a16:creationId xmlns:a16="http://schemas.microsoft.com/office/drawing/2014/main" id="{922E8265-EC58-7A7C-279C-CECF39A721C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89719" y="2278623"/>
                  <a:ext cx="1380763" cy="247682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necteur droit 26">
                  <a:extLst>
                    <a:ext uri="{FF2B5EF4-FFF2-40B4-BE49-F238E27FC236}">
                      <a16:creationId xmlns:a16="http://schemas.microsoft.com/office/drawing/2014/main" id="{6152D55A-B8FE-C464-C51B-3856954DDC60}"/>
                    </a:ext>
                  </a:extLst>
                </p:cNvPr>
                <p:cNvCxnSpPr>
                  <a:cxnSpLocks/>
                  <a:stCxn id="11" idx="3"/>
                  <a:endCxn id="19" idx="2"/>
                </p:cNvCxnSpPr>
                <p:nvPr/>
              </p:nvCxnSpPr>
              <p:spPr>
                <a:xfrm flipV="1">
                  <a:off x="5019302" y="1674993"/>
                  <a:ext cx="1043180" cy="8327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necteur droit 27">
                  <a:extLst>
                    <a:ext uri="{FF2B5EF4-FFF2-40B4-BE49-F238E27FC236}">
                      <a16:creationId xmlns:a16="http://schemas.microsoft.com/office/drawing/2014/main" id="{F8C1916D-FB8F-6EF2-0D3F-2759B6046D97}"/>
                    </a:ext>
                  </a:extLst>
                </p:cNvPr>
                <p:cNvCxnSpPr>
                  <a:cxnSpLocks/>
                  <a:stCxn id="9" idx="3"/>
                </p:cNvCxnSpPr>
                <p:nvPr/>
              </p:nvCxnSpPr>
              <p:spPr>
                <a:xfrm>
                  <a:off x="4626579" y="2800350"/>
                  <a:ext cx="702439" cy="104929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necteur droit 28">
                  <a:extLst>
                    <a:ext uri="{FF2B5EF4-FFF2-40B4-BE49-F238E27FC236}">
                      <a16:creationId xmlns:a16="http://schemas.microsoft.com/office/drawing/2014/main" id="{EA04B5E9-6226-8A28-0730-EDA86656241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80383" y="6038850"/>
                  <a:ext cx="502253" cy="122017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necteur droit 29">
                  <a:extLst>
                    <a:ext uri="{FF2B5EF4-FFF2-40B4-BE49-F238E27FC236}">
                      <a16:creationId xmlns:a16="http://schemas.microsoft.com/office/drawing/2014/main" id="{E125F8D8-75EB-BEFB-32A2-A78B71FF282B}"/>
                    </a:ext>
                  </a:extLst>
                </p:cNvPr>
                <p:cNvCxnSpPr>
                  <a:cxnSpLocks/>
                  <a:stCxn id="24" idx="6"/>
                </p:cNvCxnSpPr>
                <p:nvPr/>
              </p:nvCxnSpPr>
              <p:spPr>
                <a:xfrm>
                  <a:off x="7141882" y="4117950"/>
                  <a:ext cx="511432" cy="54000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necteur droit 30">
                  <a:extLst>
                    <a:ext uri="{FF2B5EF4-FFF2-40B4-BE49-F238E27FC236}">
                      <a16:creationId xmlns:a16="http://schemas.microsoft.com/office/drawing/2014/main" id="{B246509C-75C0-43EC-4F1C-EA2EF7B8A329}"/>
                    </a:ext>
                  </a:extLst>
                </p:cNvPr>
                <p:cNvCxnSpPr>
                  <a:cxnSpLocks/>
                  <a:stCxn id="17" idx="3"/>
                </p:cNvCxnSpPr>
                <p:nvPr/>
              </p:nvCxnSpPr>
              <p:spPr>
                <a:xfrm flipV="1">
                  <a:off x="5194025" y="3648471"/>
                  <a:ext cx="868458" cy="92262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" name="Connecteur droit 4">
                <a:extLst>
                  <a:ext uri="{FF2B5EF4-FFF2-40B4-BE49-F238E27FC236}">
                    <a16:creationId xmlns:a16="http://schemas.microsoft.com/office/drawing/2014/main" id="{219C5863-E5DC-B566-175B-9F7F4044AFE0}"/>
                  </a:ext>
                </a:extLst>
              </p:cNvPr>
              <p:cNvCxnSpPr>
                <a:cxnSpLocks/>
                <a:stCxn id="21" idx="6"/>
              </p:cNvCxnSpPr>
              <p:nvPr/>
            </p:nvCxnSpPr>
            <p:spPr>
              <a:xfrm flipV="1">
                <a:off x="6218826" y="2919542"/>
                <a:ext cx="1079985" cy="39610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Connecteur droit 5">
                <a:extLst>
                  <a:ext uri="{FF2B5EF4-FFF2-40B4-BE49-F238E27FC236}">
                    <a16:creationId xmlns:a16="http://schemas.microsoft.com/office/drawing/2014/main" id="{83D43234-38EF-FC35-AAE0-7D0FC6EFE4BB}"/>
                  </a:ext>
                </a:extLst>
              </p:cNvPr>
              <p:cNvCxnSpPr>
                <a:cxnSpLocks/>
                <a:stCxn id="20" idx="6"/>
              </p:cNvCxnSpPr>
              <p:nvPr/>
            </p:nvCxnSpPr>
            <p:spPr>
              <a:xfrm flipV="1">
                <a:off x="6272826" y="1751246"/>
                <a:ext cx="836888" cy="297521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Connecteur droit 6">
                <a:extLst>
                  <a:ext uri="{FF2B5EF4-FFF2-40B4-BE49-F238E27FC236}">
                    <a16:creationId xmlns:a16="http://schemas.microsoft.com/office/drawing/2014/main" id="{53F8600C-9986-8481-6F91-9C4D9E68D728}"/>
                  </a:ext>
                </a:extLst>
              </p:cNvPr>
              <p:cNvCxnSpPr>
                <a:cxnSpLocks/>
                <a:stCxn id="8" idx="0"/>
                <a:endCxn id="18" idx="0"/>
              </p:cNvCxnSpPr>
              <p:nvPr/>
            </p:nvCxnSpPr>
            <p:spPr>
              <a:xfrm flipH="1">
                <a:off x="6151764" y="477591"/>
                <a:ext cx="54000" cy="306606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35" name="Image 34">
              <a:hlinkClick r:id="rId12" action="ppaction://hlinksldjump"/>
              <a:extLst>
                <a:ext uri="{FF2B5EF4-FFF2-40B4-BE49-F238E27FC236}">
                  <a16:creationId xmlns:a16="http://schemas.microsoft.com/office/drawing/2014/main" id="{A59396B5-CA23-7457-84AA-DFA61CFA919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011572" y="5928070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2720797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BA0CD4DB-1CF7-1CC7-E479-3238D1F386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5D8769-824C-5F32-91D8-11C743E57B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35424" y="-1463675"/>
            <a:ext cx="10515600" cy="1325563"/>
          </a:xfrm>
        </p:spPr>
        <p:txBody>
          <a:bodyPr/>
          <a:lstStyle/>
          <a:p>
            <a:r>
              <a:rPr lang="fr-CH"/>
              <a:t>Lésions internes</a:t>
            </a:r>
          </a:p>
        </p:txBody>
      </p: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435D5874-54D7-97B0-088D-7A3F97095321}"/>
              </a:ext>
            </a:extLst>
          </p:cNvPr>
          <p:cNvGrpSpPr/>
          <p:nvPr/>
        </p:nvGrpSpPr>
        <p:grpSpPr>
          <a:xfrm>
            <a:off x="3318235" y="176212"/>
            <a:ext cx="5490139" cy="6539494"/>
            <a:chOff x="3318235" y="176212"/>
            <a:chExt cx="5490139" cy="6539494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0F3ACD9D-0CFA-0835-E3CE-773D3FBA9145}"/>
                </a:ext>
              </a:extLst>
            </p:cNvPr>
            <p:cNvGrpSpPr/>
            <p:nvPr/>
          </p:nvGrpSpPr>
          <p:grpSpPr>
            <a:xfrm>
              <a:off x="3318235" y="176212"/>
              <a:ext cx="5490139" cy="6539494"/>
              <a:chOff x="3260986" y="176212"/>
              <a:chExt cx="5490139" cy="6539494"/>
            </a:xfrm>
          </p:grpSpPr>
          <p:grpSp>
            <p:nvGrpSpPr>
              <p:cNvPr id="4" name="Groupe 3">
                <a:extLst>
                  <a:ext uri="{FF2B5EF4-FFF2-40B4-BE49-F238E27FC236}">
                    <a16:creationId xmlns:a16="http://schemas.microsoft.com/office/drawing/2014/main" id="{4243A370-8701-D4B2-5513-44B93146B2EF}"/>
                  </a:ext>
                </a:extLst>
              </p:cNvPr>
              <p:cNvGrpSpPr/>
              <p:nvPr/>
            </p:nvGrpSpPr>
            <p:grpSpPr>
              <a:xfrm>
                <a:off x="3260986" y="176212"/>
                <a:ext cx="5490139" cy="6539494"/>
                <a:chOff x="3192160" y="228034"/>
                <a:chExt cx="5490139" cy="6539494"/>
              </a:xfrm>
            </p:grpSpPr>
            <p:pic>
              <p:nvPicPr>
                <p:cNvPr id="8" name="Image 7">
                  <a:extLst>
                    <a:ext uri="{FF2B5EF4-FFF2-40B4-BE49-F238E27FC236}">
                      <a16:creationId xmlns:a16="http://schemas.microsoft.com/office/drawing/2014/main" id="{11D44036-7A26-9C9E-D62E-79F0161C4BC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4688944" y="529413"/>
                  <a:ext cx="2895988" cy="6238115"/>
                </a:xfrm>
                <a:prstGeom prst="rect">
                  <a:avLst/>
                </a:prstGeom>
              </p:spPr>
            </p:pic>
            <p:sp>
              <p:nvSpPr>
                <p:cNvPr id="9" name="Rectangle : coins arrondis 8" descr="CRANE 124&#10;">
                  <a:hlinkClick r:id="rId3" action="ppaction://hlinksldjump"/>
                  <a:extLst>
                    <a:ext uri="{FF2B5EF4-FFF2-40B4-BE49-F238E27FC236}">
                      <a16:creationId xmlns:a16="http://schemas.microsoft.com/office/drawing/2014/main" id="{B4A008B3-D793-F886-7EA8-18ACF0245AC4}"/>
                    </a:ext>
                  </a:extLst>
                </p:cNvPr>
                <p:cNvSpPr/>
                <p:nvPr/>
              </p:nvSpPr>
              <p:spPr>
                <a:xfrm>
                  <a:off x="3797904" y="2619375"/>
                  <a:ext cx="828675" cy="361950"/>
                </a:xfrm>
                <a:prstGeom prst="roundRect">
                  <a:avLst/>
                </a:prstGeom>
                <a:solidFill>
                  <a:srgbClr val="60A46D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COUDE</a:t>
                  </a:r>
                </a:p>
              </p:txBody>
            </p:sp>
            <p:sp>
              <p:nvSpPr>
                <p:cNvPr id="10" name="Rectangle : coins arrondis 9" descr="CRANE 124&#10;">
                  <a:hlinkClick r:id="rId4" action="ppaction://hlinksldjump"/>
                  <a:extLst>
                    <a:ext uri="{FF2B5EF4-FFF2-40B4-BE49-F238E27FC236}">
                      <a16:creationId xmlns:a16="http://schemas.microsoft.com/office/drawing/2014/main" id="{4B02EE96-AA3C-C0E6-142C-6201F366BBA3}"/>
                    </a:ext>
                  </a:extLst>
                </p:cNvPr>
                <p:cNvSpPr/>
                <p:nvPr/>
              </p:nvSpPr>
              <p:spPr>
                <a:xfrm>
                  <a:off x="7033882" y="1598154"/>
                  <a:ext cx="828675" cy="361950"/>
                </a:xfrm>
                <a:prstGeom prst="roundRect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DOS</a:t>
                  </a:r>
                </a:p>
              </p:txBody>
            </p:sp>
            <p:sp>
              <p:nvSpPr>
                <p:cNvPr id="11" name="Rectangle : coins arrondis 10" descr="CRANE 124&#10;">
                  <a:hlinkClick r:id="rId5" action="ppaction://hlinksldjump"/>
                  <a:extLst>
                    <a:ext uri="{FF2B5EF4-FFF2-40B4-BE49-F238E27FC236}">
                      <a16:creationId xmlns:a16="http://schemas.microsoft.com/office/drawing/2014/main" id="{35FDC939-D25B-CCE6-71B0-17EB603A8F63}"/>
                    </a:ext>
                  </a:extLst>
                </p:cNvPr>
                <p:cNvSpPr/>
                <p:nvPr/>
              </p:nvSpPr>
              <p:spPr>
                <a:xfrm>
                  <a:off x="3876676" y="1577293"/>
                  <a:ext cx="1142626" cy="361950"/>
                </a:xfrm>
                <a:prstGeom prst="roundRect">
                  <a:avLst/>
                </a:prstGeom>
                <a:solidFill>
                  <a:srgbClr val="FBD49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CERVICALES</a:t>
                  </a:r>
                </a:p>
              </p:txBody>
            </p:sp>
            <p:sp>
              <p:nvSpPr>
                <p:cNvPr id="12" name="Rectangle : coins arrondis 11" descr="CRANE 124&#10;">
                  <a:extLst>
                    <a:ext uri="{FF2B5EF4-FFF2-40B4-BE49-F238E27FC236}">
                      <a16:creationId xmlns:a16="http://schemas.microsoft.com/office/drawing/2014/main" id="{43C453B8-A919-4624-FA6D-C30684608176}"/>
                    </a:ext>
                  </a:extLst>
                </p:cNvPr>
                <p:cNvSpPr/>
                <p:nvPr/>
              </p:nvSpPr>
              <p:spPr>
                <a:xfrm>
                  <a:off x="5662817" y="228034"/>
                  <a:ext cx="905233" cy="267460"/>
                </a:xfrm>
                <a:prstGeom prst="roundRect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6" action="ppaction://hlinksldjump"/>
                    </a:rPr>
                    <a:t>CRANE</a:t>
                  </a: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 </a:t>
                  </a:r>
                </a:p>
              </p:txBody>
            </p:sp>
            <p:sp>
              <p:nvSpPr>
                <p:cNvPr id="13" name="Rectangle : coins arrondis 12" descr="CRANE 124&#10;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2EEDB348-ED90-E8C1-3D48-4710A0832B11}"/>
                    </a:ext>
                  </a:extLst>
                </p:cNvPr>
                <p:cNvSpPr/>
                <p:nvPr/>
              </p:nvSpPr>
              <p:spPr>
                <a:xfrm>
                  <a:off x="7224902" y="2771775"/>
                  <a:ext cx="1023748" cy="361950"/>
                </a:xfrm>
                <a:prstGeom prst="roundRect">
                  <a:avLst/>
                </a:prstGeom>
                <a:solidFill>
                  <a:srgbClr val="F2B59C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LOMBAIRES</a:t>
                  </a:r>
                </a:p>
              </p:txBody>
            </p:sp>
            <p:sp>
              <p:nvSpPr>
                <p:cNvPr id="14" name="Rectangle : coins arrondis 13" descr="CRANE 124&#10;">
                  <a:hlinkClick r:id="rId8" action="ppaction://hlinksldjump"/>
                  <a:extLst>
                    <a:ext uri="{FF2B5EF4-FFF2-40B4-BE49-F238E27FC236}">
                      <a16:creationId xmlns:a16="http://schemas.microsoft.com/office/drawing/2014/main" id="{99D705A1-7C6A-746B-C78C-B6C1C1434E51}"/>
                    </a:ext>
                  </a:extLst>
                </p:cNvPr>
                <p:cNvSpPr/>
                <p:nvPr/>
              </p:nvSpPr>
              <p:spPr>
                <a:xfrm>
                  <a:off x="7658551" y="3990975"/>
                  <a:ext cx="1023748" cy="361950"/>
                </a:xfrm>
                <a:prstGeom prst="roundRect">
                  <a:avLst/>
                </a:prstGeom>
                <a:solidFill>
                  <a:srgbClr val="B6C278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DOIGTS</a:t>
                  </a:r>
                </a:p>
              </p:txBody>
            </p:sp>
            <p:sp>
              <p:nvSpPr>
                <p:cNvPr id="15" name="Rectangle : coins arrondis 14" descr="CRANE 124&#10;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506E83B2-669F-49DD-2693-4051A849B35D}"/>
                    </a:ext>
                  </a:extLst>
                </p:cNvPr>
                <p:cNvSpPr/>
                <p:nvPr/>
              </p:nvSpPr>
              <p:spPr>
                <a:xfrm>
                  <a:off x="3192160" y="2126790"/>
                  <a:ext cx="1587527" cy="361950"/>
                </a:xfrm>
                <a:prstGeom prst="roundRect">
                  <a:avLst/>
                </a:prstGeom>
                <a:solidFill>
                  <a:srgbClr val="FFFF99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LESIONS INTERNES: 0.2 %</a:t>
                  </a:r>
                </a:p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fr-CH" sz="900" b="1">
                      <a:solidFill>
                        <a:prstClr val="black"/>
                      </a:solidFill>
                      <a:latin typeface="Aptos" panose="02110004020202020204"/>
                    </a:rPr>
                    <a:t>8 cas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6" name="Rectangle : coins arrondis 15" descr="CRANE 124&#10;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954B6187-888B-790C-E9F3-C125615C52F2}"/>
                    </a:ext>
                  </a:extLst>
                </p:cNvPr>
                <p:cNvSpPr/>
                <p:nvPr/>
              </p:nvSpPr>
              <p:spPr>
                <a:xfrm>
                  <a:off x="4124326" y="5857875"/>
                  <a:ext cx="1023388" cy="361950"/>
                </a:xfrm>
                <a:prstGeom prst="roundRect">
                  <a:avLst/>
                </a:prstGeom>
                <a:solidFill>
                  <a:srgbClr val="CDD9FB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</a:rPr>
                    <a:t>CHEVILLE</a:t>
                  </a:r>
                </a:p>
              </p:txBody>
            </p:sp>
            <p:sp>
              <p:nvSpPr>
                <p:cNvPr id="17" name="Rectangle : coins arrondis 16" descr="CRANE 124&#10;">
                  <a:extLst>
                    <a:ext uri="{FF2B5EF4-FFF2-40B4-BE49-F238E27FC236}">
                      <a16:creationId xmlns:a16="http://schemas.microsoft.com/office/drawing/2014/main" id="{42CAB085-81CB-96D9-F361-D2FA800BB621}"/>
                    </a:ext>
                  </a:extLst>
                </p:cNvPr>
                <p:cNvSpPr/>
                <p:nvPr/>
              </p:nvSpPr>
              <p:spPr>
                <a:xfrm>
                  <a:off x="4319039" y="4390121"/>
                  <a:ext cx="874986" cy="361950"/>
                </a:xfrm>
                <a:prstGeom prst="roundRect">
                  <a:avLst/>
                </a:prstGeom>
                <a:solidFill>
                  <a:srgbClr val="E6CDFF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CH" sz="9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ptos" panose="02110004020202020204"/>
                      <a:ea typeface="+mn-ea"/>
                      <a:cs typeface="+mn-cs"/>
                      <a:hlinkClick r:id="rId11" action="ppaction://hlinksldjump"/>
                    </a:rPr>
                    <a:t>COCCYX</a:t>
                  </a:r>
                  <a:endParaRPr kumimoji="0" lang="fr-CH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Ellipse 17">
                  <a:extLst>
                    <a:ext uri="{FF2B5EF4-FFF2-40B4-BE49-F238E27FC236}">
                      <a16:creationId xmlns:a16="http://schemas.microsoft.com/office/drawing/2014/main" id="{7C53F2B9-FCB1-8D20-EDAE-0D7137262B2B}"/>
                    </a:ext>
                  </a:extLst>
                </p:cNvPr>
                <p:cNvSpPr/>
                <p:nvPr/>
              </p:nvSpPr>
              <p:spPr>
                <a:xfrm>
                  <a:off x="6028938" y="83601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Ellipse 18">
                  <a:extLst>
                    <a:ext uri="{FF2B5EF4-FFF2-40B4-BE49-F238E27FC236}">
                      <a16:creationId xmlns:a16="http://schemas.microsoft.com/office/drawing/2014/main" id="{7B6DB4BF-15B9-036A-E7C6-CB2F6919C185}"/>
                    </a:ext>
                  </a:extLst>
                </p:cNvPr>
                <p:cNvSpPr/>
                <p:nvPr/>
              </p:nvSpPr>
              <p:spPr>
                <a:xfrm flipV="1">
                  <a:off x="6062482" y="1620993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Ellipse 19">
                  <a:extLst>
                    <a:ext uri="{FF2B5EF4-FFF2-40B4-BE49-F238E27FC236}">
                      <a16:creationId xmlns:a16="http://schemas.microsoft.com/office/drawing/2014/main" id="{E6121C5A-DB19-44FC-06FE-2E9E32F9734E}"/>
                    </a:ext>
                  </a:extLst>
                </p:cNvPr>
                <p:cNvSpPr/>
                <p:nvPr/>
              </p:nvSpPr>
              <p:spPr>
                <a:xfrm>
                  <a:off x="6096000" y="204658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Ellipse 20">
                  <a:extLst>
                    <a:ext uri="{FF2B5EF4-FFF2-40B4-BE49-F238E27FC236}">
                      <a16:creationId xmlns:a16="http://schemas.microsoft.com/office/drawing/2014/main" id="{E175F845-31DE-4F61-558A-A8632DEA3AFD}"/>
                    </a:ext>
                  </a:extLst>
                </p:cNvPr>
                <p:cNvSpPr/>
                <p:nvPr/>
              </p:nvSpPr>
              <p:spPr>
                <a:xfrm>
                  <a:off x="6042000" y="2956974"/>
                  <a:ext cx="108000" cy="107999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Ellipse 21">
                  <a:extLst>
                    <a:ext uri="{FF2B5EF4-FFF2-40B4-BE49-F238E27FC236}">
                      <a16:creationId xmlns:a16="http://schemas.microsoft.com/office/drawing/2014/main" id="{15858998-FF14-8B5A-2B92-A1361F115F2A}"/>
                    </a:ext>
                  </a:extLst>
                </p:cNvPr>
                <p:cNvSpPr/>
                <p:nvPr/>
              </p:nvSpPr>
              <p:spPr>
                <a:xfrm>
                  <a:off x="5301151" y="2863364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Ellipse 22">
                  <a:extLst>
                    <a:ext uri="{FF2B5EF4-FFF2-40B4-BE49-F238E27FC236}">
                      <a16:creationId xmlns:a16="http://schemas.microsoft.com/office/drawing/2014/main" id="{0874ADC5-70F2-6581-4613-13F5193C9A3F}"/>
                    </a:ext>
                  </a:extLst>
                </p:cNvPr>
                <p:cNvSpPr/>
                <p:nvPr/>
              </p:nvSpPr>
              <p:spPr>
                <a:xfrm>
                  <a:off x="6033932" y="3575629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Ellipse 23">
                  <a:extLst>
                    <a:ext uri="{FF2B5EF4-FFF2-40B4-BE49-F238E27FC236}">
                      <a16:creationId xmlns:a16="http://schemas.microsoft.com/office/drawing/2014/main" id="{6170E9F8-EC69-175E-E753-9B1CAE1369AD}"/>
                    </a:ext>
                  </a:extLst>
                </p:cNvPr>
                <p:cNvSpPr/>
                <p:nvPr/>
              </p:nvSpPr>
              <p:spPr>
                <a:xfrm>
                  <a:off x="7033882" y="4063950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Ellipse 24">
                  <a:extLst>
                    <a:ext uri="{FF2B5EF4-FFF2-40B4-BE49-F238E27FC236}">
                      <a16:creationId xmlns:a16="http://schemas.microsoft.com/office/drawing/2014/main" id="{757462AE-D440-D58C-25A3-1DD7BE7C90AB}"/>
                    </a:ext>
                  </a:extLst>
                </p:cNvPr>
                <p:cNvSpPr/>
                <p:nvPr/>
              </p:nvSpPr>
              <p:spPr>
                <a:xfrm>
                  <a:off x="5692823" y="6111825"/>
                  <a:ext cx="108000" cy="10800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CH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cxnSp>
              <p:nvCxnSpPr>
                <p:cNvPr id="26" name="Connecteur droit 25">
                  <a:extLst>
                    <a:ext uri="{FF2B5EF4-FFF2-40B4-BE49-F238E27FC236}">
                      <a16:creationId xmlns:a16="http://schemas.microsoft.com/office/drawing/2014/main" id="{54C76782-64B8-D679-928B-84AAE58DAE0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89719" y="2278623"/>
                  <a:ext cx="1380763" cy="247682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necteur droit 26">
                  <a:extLst>
                    <a:ext uri="{FF2B5EF4-FFF2-40B4-BE49-F238E27FC236}">
                      <a16:creationId xmlns:a16="http://schemas.microsoft.com/office/drawing/2014/main" id="{7AEA20C4-53DB-6474-4BBF-274BD598EEAF}"/>
                    </a:ext>
                  </a:extLst>
                </p:cNvPr>
                <p:cNvCxnSpPr>
                  <a:cxnSpLocks/>
                  <a:stCxn id="11" idx="3"/>
                  <a:endCxn id="19" idx="2"/>
                </p:cNvCxnSpPr>
                <p:nvPr/>
              </p:nvCxnSpPr>
              <p:spPr>
                <a:xfrm flipV="1">
                  <a:off x="5019302" y="1674993"/>
                  <a:ext cx="1043180" cy="8327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necteur droit 27">
                  <a:extLst>
                    <a:ext uri="{FF2B5EF4-FFF2-40B4-BE49-F238E27FC236}">
                      <a16:creationId xmlns:a16="http://schemas.microsoft.com/office/drawing/2014/main" id="{8948762E-7C0A-8E43-37A0-8EB2E80D7C0D}"/>
                    </a:ext>
                  </a:extLst>
                </p:cNvPr>
                <p:cNvCxnSpPr>
                  <a:cxnSpLocks/>
                  <a:stCxn id="9" idx="3"/>
                </p:cNvCxnSpPr>
                <p:nvPr/>
              </p:nvCxnSpPr>
              <p:spPr>
                <a:xfrm>
                  <a:off x="4626579" y="2800350"/>
                  <a:ext cx="702439" cy="104929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necteur droit 28">
                  <a:extLst>
                    <a:ext uri="{FF2B5EF4-FFF2-40B4-BE49-F238E27FC236}">
                      <a16:creationId xmlns:a16="http://schemas.microsoft.com/office/drawing/2014/main" id="{E4E60CA1-CCEC-9712-D2B5-24F2E0C0C3A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80383" y="6038850"/>
                  <a:ext cx="502253" cy="122017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necteur droit 29">
                  <a:extLst>
                    <a:ext uri="{FF2B5EF4-FFF2-40B4-BE49-F238E27FC236}">
                      <a16:creationId xmlns:a16="http://schemas.microsoft.com/office/drawing/2014/main" id="{1F6EEF3F-CAB1-32EB-B7DA-6A0EB9A0DFF9}"/>
                    </a:ext>
                  </a:extLst>
                </p:cNvPr>
                <p:cNvCxnSpPr>
                  <a:cxnSpLocks/>
                  <a:stCxn id="24" idx="6"/>
                </p:cNvCxnSpPr>
                <p:nvPr/>
              </p:nvCxnSpPr>
              <p:spPr>
                <a:xfrm>
                  <a:off x="7141882" y="4117950"/>
                  <a:ext cx="511432" cy="54000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necteur droit 30">
                  <a:extLst>
                    <a:ext uri="{FF2B5EF4-FFF2-40B4-BE49-F238E27FC236}">
                      <a16:creationId xmlns:a16="http://schemas.microsoft.com/office/drawing/2014/main" id="{972C681D-51B3-37A5-81C4-50209459E0C2}"/>
                    </a:ext>
                  </a:extLst>
                </p:cNvPr>
                <p:cNvCxnSpPr>
                  <a:cxnSpLocks/>
                  <a:stCxn id="17" idx="3"/>
                </p:cNvCxnSpPr>
                <p:nvPr/>
              </p:nvCxnSpPr>
              <p:spPr>
                <a:xfrm flipV="1">
                  <a:off x="5194025" y="3648471"/>
                  <a:ext cx="868458" cy="922625"/>
                </a:xfrm>
                <a:prstGeom prst="line">
                  <a:avLst/>
                </a:prstGeom>
                <a:ln/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" name="Connecteur droit 4">
                <a:extLst>
                  <a:ext uri="{FF2B5EF4-FFF2-40B4-BE49-F238E27FC236}">
                    <a16:creationId xmlns:a16="http://schemas.microsoft.com/office/drawing/2014/main" id="{F098D62B-7A6C-5BF1-9BC6-5F6CE8662ABA}"/>
                  </a:ext>
                </a:extLst>
              </p:cNvPr>
              <p:cNvCxnSpPr>
                <a:cxnSpLocks/>
                <a:stCxn id="21" idx="6"/>
              </p:cNvCxnSpPr>
              <p:nvPr/>
            </p:nvCxnSpPr>
            <p:spPr>
              <a:xfrm flipV="1">
                <a:off x="6218826" y="2919542"/>
                <a:ext cx="1079985" cy="39610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Connecteur droit 5">
                <a:extLst>
                  <a:ext uri="{FF2B5EF4-FFF2-40B4-BE49-F238E27FC236}">
                    <a16:creationId xmlns:a16="http://schemas.microsoft.com/office/drawing/2014/main" id="{AA58C694-9901-DFDB-5E8F-EE3E56D6A621}"/>
                  </a:ext>
                </a:extLst>
              </p:cNvPr>
              <p:cNvCxnSpPr>
                <a:cxnSpLocks/>
                <a:stCxn id="20" idx="6"/>
              </p:cNvCxnSpPr>
              <p:nvPr/>
            </p:nvCxnSpPr>
            <p:spPr>
              <a:xfrm flipV="1">
                <a:off x="6272826" y="1751246"/>
                <a:ext cx="836888" cy="297521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Connecteur droit 6">
                <a:extLst>
                  <a:ext uri="{FF2B5EF4-FFF2-40B4-BE49-F238E27FC236}">
                    <a16:creationId xmlns:a16="http://schemas.microsoft.com/office/drawing/2014/main" id="{1690A07E-4F32-EF86-9074-05B6ACC9C149}"/>
                  </a:ext>
                </a:extLst>
              </p:cNvPr>
              <p:cNvCxnSpPr>
                <a:cxnSpLocks/>
                <a:stCxn id="8" idx="0"/>
                <a:endCxn id="18" idx="0"/>
              </p:cNvCxnSpPr>
              <p:nvPr/>
            </p:nvCxnSpPr>
            <p:spPr>
              <a:xfrm flipH="1">
                <a:off x="6151764" y="477591"/>
                <a:ext cx="54000" cy="306606"/>
              </a:xfrm>
              <a:prstGeom prst="line">
                <a:avLst/>
              </a:prstGeom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35" name="Image 34">
              <a:hlinkClick r:id="rId12" action="ppaction://hlinksldjump"/>
              <a:extLst>
                <a:ext uri="{FF2B5EF4-FFF2-40B4-BE49-F238E27FC236}">
                  <a16:creationId xmlns:a16="http://schemas.microsoft.com/office/drawing/2014/main" id="{45C86501-9FFC-A1F3-8555-6075ED2116A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duotone>
                <a:prstClr val="black"/>
                <a:schemeClr val="bg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638169" y="2189084"/>
              <a:ext cx="310923" cy="32311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49795708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1079</Words>
  <Application>Microsoft Office PowerPoint</Application>
  <PresentationFormat>Grand écran</PresentationFormat>
  <Paragraphs>813</Paragraphs>
  <Slides>36</Slides>
  <Notes>0</Notes>
  <HiddenSlides>34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Thème Office</vt:lpstr>
      <vt:lpstr>VUE FACE</vt:lpstr>
      <vt:lpstr>visage</vt:lpstr>
      <vt:lpstr>oeil</vt:lpstr>
      <vt:lpstr>nez</vt:lpstr>
      <vt:lpstr>oreille</vt:lpstr>
      <vt:lpstr>dents</vt:lpstr>
      <vt:lpstr>cou</vt:lpstr>
      <vt:lpstr>côtes</vt:lpstr>
      <vt:lpstr>épaule</vt:lpstr>
      <vt:lpstr>bras</vt:lpstr>
      <vt:lpstr>Avant-bras</vt:lpstr>
      <vt:lpstr>poignet</vt:lpstr>
      <vt:lpstr>main</vt:lpstr>
      <vt:lpstr>bassin</vt:lpstr>
      <vt:lpstr>hanche</vt:lpstr>
      <vt:lpstr>aine</vt:lpstr>
      <vt:lpstr>cuisse</vt:lpstr>
      <vt:lpstr>genou</vt:lpstr>
      <vt:lpstr>jambe</vt:lpstr>
      <vt:lpstr>pied</vt:lpstr>
      <vt:lpstr>orteils</vt:lpstr>
      <vt:lpstr>poumons</vt:lpstr>
      <vt:lpstr>Extrémités supérieures</vt:lpstr>
      <vt:lpstr>Extrémités  inférieures</vt:lpstr>
      <vt:lpstr>polytraumatisé</vt:lpstr>
      <vt:lpstr>Tout le corps</vt:lpstr>
      <vt:lpstr>VUE DOS </vt:lpstr>
      <vt:lpstr>crâne</vt:lpstr>
      <vt:lpstr>dos</vt:lpstr>
      <vt:lpstr>cervicale</vt:lpstr>
      <vt:lpstr>lombaire</vt:lpstr>
      <vt:lpstr>coude</vt:lpstr>
      <vt:lpstr>doigts</vt:lpstr>
      <vt:lpstr>coccyx</vt:lpstr>
      <vt:lpstr>cheville</vt:lpstr>
      <vt:lpstr>Lésions internes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Thierry Dougoud</dc:creator>
  <cp:lastModifiedBy>Thierry Dougoud</cp:lastModifiedBy>
  <cp:revision>3</cp:revision>
  <dcterms:created xsi:type="dcterms:W3CDTF">2026-07-22T06:42:07Z</dcterms:created>
  <dcterms:modified xsi:type="dcterms:W3CDTF">2026-07-23T07:24:38Z</dcterms:modified>
</cp:coreProperties>
</file>